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D1E4D-6B93-4EE9-8A10-B8AD336451E2}" type="datetimeFigureOut">
              <a:rPr lang="da-DK" smtClean="0"/>
              <a:pPr/>
              <a:t>04-03-2009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Meget ambitiøst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Kurt Thorup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PresentationFormat>Skærmshow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Meget ambitiøst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Meget ambitiøst</dc:title>
  <cp:lastModifiedBy>test</cp:lastModifiedBy>
  <cp:revision>1</cp:revision>
  <dcterms:modified xsi:type="dcterms:W3CDTF">2009-03-04T14:12:46Z</dcterms:modified>
</cp:coreProperties>
</file>