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16"/>
  </p:notesMasterIdLst>
  <p:handoutMasterIdLst>
    <p:handoutMasterId r:id="rId17"/>
  </p:handoutMasterIdLst>
  <p:sldIdLst>
    <p:sldId id="256" r:id="rId5"/>
    <p:sldId id="257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00" autoAdjust="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40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da-DK"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da-DK" sz="1200"/>
            </a:lvl1pPr>
          </a:lstStyle>
          <a:p>
            <a:fld id="{BEF7A24B-554D-4B99-A3CC-7667F56D1027}" type="datetimeFigureOut">
              <a:rPr lang="da-DK" smtClean="0"/>
              <a:pPr/>
              <a:t>26-05-2010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da-DK" sz="1200"/>
            </a:lvl1pPr>
          </a:lstStyle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da-DK" sz="1200"/>
            </a:lvl1pPr>
          </a:lstStyle>
          <a:p>
            <a:fld id="{10672D4C-A99E-49DD-8A16-1D19942316C4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38188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da-DK"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da-DK" sz="1200"/>
            </a:lvl1pPr>
          </a:lstStyle>
          <a:p>
            <a:fld id="{0391B76B-D742-4BD2-BF24-F4C760DB831C}" type="datetimeFigureOut">
              <a:rPr/>
              <a:pPr/>
              <a:t>9/6/2006</a:t>
            </a:fld>
            <a:endParaRPr lang="da-D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da-D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da-DK" sz="1200"/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da-DK" sz="1200"/>
            </a:lvl1pPr>
          </a:lstStyle>
          <a:p>
            <a:fld id="{5257B995-136A-4A15-87A5-26420C3C1021}" type="slidenum">
              <a:rPr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01669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da-DK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lang="da-DK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lang="da-DK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lang="da-DK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lang="da-DK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lang="da-DK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lang="da-DK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lang="da-DK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lang="da-DK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7B995-136A-4A15-87A5-26420C3C1021}" type="slidenum">
              <a:rPr lang="da-DK" smtClean="0"/>
              <a:pPr/>
              <a:t>1</a:t>
            </a:fld>
            <a:endParaRPr lang="da-DK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7B995-136A-4A15-87A5-26420C3C1021}" type="slidenum">
              <a:rPr lang="da-DK" smtClean="0"/>
              <a:pPr/>
              <a:t>10</a:t>
            </a:fld>
            <a:endParaRPr lang="da-DK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7B995-136A-4A15-87A5-26420C3C1021}" type="slidenum">
              <a:rPr lang="da-DK" smtClean="0"/>
              <a:pPr/>
              <a:t>11</a:t>
            </a:fld>
            <a:endParaRPr lang="da-DK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7B995-136A-4A15-87A5-26420C3C1021}" type="slidenum">
              <a:rPr lang="da-DK" smtClean="0"/>
              <a:pPr/>
              <a:t>2</a:t>
            </a:fld>
            <a:endParaRPr lang="da-DK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7B995-136A-4A15-87A5-26420C3C1021}" type="slidenum">
              <a:rPr lang="da-DK" smtClean="0"/>
              <a:pPr/>
              <a:t>3</a:t>
            </a:fld>
            <a:endParaRPr lang="da-DK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7B995-136A-4A15-87A5-26420C3C1021}" type="slidenum">
              <a:rPr lang="da-DK" smtClean="0"/>
              <a:pPr/>
              <a:t>4</a:t>
            </a:fld>
            <a:endParaRPr lang="da-DK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7B995-136A-4A15-87A5-26420C3C1021}" type="slidenum">
              <a:rPr lang="da-DK" smtClean="0"/>
              <a:pPr/>
              <a:t>5</a:t>
            </a:fld>
            <a:endParaRPr lang="da-DK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7B995-136A-4A15-87A5-26420C3C1021}" type="slidenum">
              <a:rPr lang="da-DK" smtClean="0"/>
              <a:pPr/>
              <a:t>6</a:t>
            </a:fld>
            <a:endParaRPr lang="da-DK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7B995-136A-4A15-87A5-26420C3C1021}" type="slidenum">
              <a:rPr lang="da-DK" smtClean="0"/>
              <a:pPr/>
              <a:t>7</a:t>
            </a:fld>
            <a:endParaRPr lang="da-DK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7B995-136A-4A15-87A5-26420C3C1021}" type="slidenum">
              <a:rPr lang="da-DK" smtClean="0"/>
              <a:pPr/>
              <a:t>8</a:t>
            </a:fld>
            <a:endParaRPr lang="da-DK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7B995-136A-4A15-87A5-26420C3C1021}" type="slidenum">
              <a:rPr lang="da-DK" smtClean="0"/>
              <a:pPr/>
              <a:t>9</a:t>
            </a:fld>
            <a:endParaRPr lang="da-DK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455676" y="3373031"/>
            <a:ext cx="8229600" cy="2043684"/>
          </a:xfrm>
          <a:noFill/>
        </p:spPr>
        <p:txBody>
          <a:bodyPr anchor="b" anchorCtr="0">
            <a:normAutofit/>
          </a:bodyPr>
          <a:lstStyle>
            <a:lvl1pPr algn="l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lang="da-DK" sz="5400" kern="100" baseline="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13" name="Subtitle 12"/>
          <p:cNvSpPr>
            <a:spLocks noGrp="1"/>
          </p:cNvSpPr>
          <p:nvPr>
            <p:ph type="subTitle" idx="1"/>
          </p:nvPr>
        </p:nvSpPr>
        <p:spPr>
          <a:xfrm>
            <a:off x="566801" y="5429252"/>
            <a:ext cx="8129524" cy="757517"/>
          </a:xfrm>
        </p:spPr>
        <p:txBody>
          <a:bodyPr/>
          <a:lstStyle>
            <a:lvl1pPr marL="0" indent="0" algn="l" latinLnBrk="0">
              <a:buNone/>
              <a:defRPr lang="da-DK" sz="1600" kern="100" cap="all" spc="100" baseline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077200" cy="1075426"/>
          </a:xfrm>
        </p:spPr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EFC2E-847F-4CF8-8289-FAA88B334687}" type="datetimeFigureOut">
              <a:rPr/>
              <a:pPr/>
              <a:t>9/6/2006</a:t>
            </a:fld>
            <a:endParaRPr lang="da-DK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25215-7382-4C1B-86B1-E9DB9649FF55}" type="slidenum">
              <a:rPr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fsnitsoverskri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533402" y="3962402"/>
            <a:ext cx="8153399" cy="1371599"/>
          </a:xfrm>
        </p:spPr>
        <p:txBody>
          <a:bodyPr anchor="b" anchorCtr="0"/>
          <a:lstStyle>
            <a:lvl1pPr algn="l" latinLnBrk="0">
              <a:defRPr lang="da-DK" sz="40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557276" y="5438776"/>
            <a:ext cx="8129524" cy="904875"/>
          </a:xfrm>
        </p:spPr>
        <p:txBody>
          <a:bodyPr anchor="t" anchorCtr="0"/>
          <a:lstStyle>
            <a:lvl1pPr marL="0" indent="0" latinLnBrk="0">
              <a:buNone/>
              <a:defRPr lang="da-DK" sz="1400" cap="all" spc="100" baseline="0">
                <a:solidFill>
                  <a:schemeClr val="bg1"/>
                </a:solidFill>
              </a:defRPr>
            </a:lvl1pPr>
            <a:lvl2pPr marL="457200" indent="0">
              <a:buNone/>
              <a:defRPr lang="da-DK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lang="da-DK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lang="da-DK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lang="da-DK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lang="da-DK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lang="da-DK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lang="da-DK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lang="da-DK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533400" y="1600201"/>
            <a:ext cx="3962400" cy="4419600"/>
          </a:xfrm>
        </p:spPr>
        <p:txBody>
          <a:bodyPr/>
          <a:lstStyle>
            <a:lvl1pPr latinLnBrk="0">
              <a:defRPr lang="da-DK" sz="2800"/>
            </a:lvl1pPr>
            <a:lvl2pPr>
              <a:defRPr lang="da-DK" sz="2400"/>
            </a:lvl2pPr>
            <a:lvl3pPr>
              <a:defRPr lang="da-DK" sz="2000"/>
            </a:lvl3pPr>
            <a:lvl4pPr>
              <a:defRPr lang="da-DK" sz="1800"/>
            </a:lvl4pPr>
            <a:lvl5pPr>
              <a:defRPr lang="da-DK" sz="1800"/>
            </a:lvl5pPr>
            <a:lvl6pPr>
              <a:defRPr lang="da-DK" sz="1800"/>
            </a:lvl6pPr>
            <a:lvl7pPr>
              <a:defRPr lang="da-DK" sz="1800"/>
            </a:lvl7pPr>
            <a:lvl8pPr>
              <a:defRPr lang="da-DK" sz="1800"/>
            </a:lvl8pPr>
            <a:lvl9pPr>
              <a:defRPr lang="da-DK" sz="18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3962400" cy="4419600"/>
          </a:xfrm>
        </p:spPr>
        <p:txBody>
          <a:bodyPr/>
          <a:lstStyle>
            <a:lvl1pPr latinLnBrk="0">
              <a:defRPr lang="da-DK" sz="2800"/>
            </a:lvl1pPr>
            <a:lvl2pPr>
              <a:defRPr lang="da-DK" sz="2400"/>
            </a:lvl2pPr>
            <a:lvl3pPr>
              <a:defRPr lang="da-DK" sz="2000"/>
            </a:lvl3pPr>
            <a:lvl4pPr>
              <a:defRPr lang="da-DK" sz="1800"/>
            </a:lvl4pPr>
            <a:lvl5pPr>
              <a:defRPr lang="da-DK" sz="1800"/>
            </a:lvl5pPr>
            <a:lvl6pPr>
              <a:defRPr lang="da-DK" sz="1800"/>
            </a:lvl6pPr>
            <a:lvl7pPr>
              <a:defRPr lang="da-DK" sz="1800"/>
            </a:lvl7pPr>
            <a:lvl8pPr>
              <a:defRPr lang="da-DK" sz="1800"/>
            </a:lvl8pPr>
            <a:lvl9pPr>
              <a:defRPr lang="da-DK" sz="18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EFC2E-847F-4CF8-8289-FAA88B334687}" type="datetimeFigureOut">
              <a:rPr/>
              <a:pPr/>
              <a:t>9/6/2006</a:t>
            </a:fld>
            <a:endParaRPr lang="da-DK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25215-7382-4C1B-86B1-E9DB9649FF55}" type="slidenum">
              <a:rPr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latinLnBrk="0">
              <a:defRPr lang="da-DK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533400" y="1600201"/>
            <a:ext cx="3963988" cy="574675"/>
          </a:xfrm>
        </p:spPr>
        <p:txBody>
          <a:bodyPr anchor="b"/>
          <a:lstStyle>
            <a:lvl1pPr marL="0" indent="0" latinLnBrk="0">
              <a:buNone/>
              <a:defRPr lang="da-DK" sz="2400" b="1"/>
            </a:lvl1pPr>
            <a:lvl2pPr marL="457200" indent="0">
              <a:buNone/>
              <a:defRPr lang="da-DK" sz="2000" b="1"/>
            </a:lvl2pPr>
            <a:lvl3pPr marL="914400" indent="0">
              <a:buNone/>
              <a:defRPr lang="da-DK" sz="1800" b="1"/>
            </a:lvl3pPr>
            <a:lvl4pPr marL="1371600" indent="0">
              <a:buNone/>
              <a:defRPr lang="da-DK" sz="1600" b="1"/>
            </a:lvl4pPr>
            <a:lvl5pPr marL="1828800" indent="0">
              <a:buNone/>
              <a:defRPr lang="da-DK" sz="1600" b="1"/>
            </a:lvl5pPr>
            <a:lvl6pPr marL="2286000" indent="0">
              <a:buNone/>
              <a:defRPr lang="da-DK" sz="1600" b="1"/>
            </a:lvl6pPr>
            <a:lvl7pPr marL="2743200" indent="0">
              <a:buNone/>
              <a:defRPr lang="da-DK" sz="1600" b="1"/>
            </a:lvl7pPr>
            <a:lvl8pPr marL="3200400" indent="0">
              <a:buNone/>
              <a:defRPr lang="da-DK" sz="1600" b="1"/>
            </a:lvl8pPr>
            <a:lvl9pPr marL="3657600" indent="0">
              <a:buNone/>
              <a:defRPr lang="da-DK"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533400" y="2174877"/>
            <a:ext cx="3963988" cy="3844925"/>
          </a:xfrm>
        </p:spPr>
        <p:txBody>
          <a:bodyPr/>
          <a:lstStyle>
            <a:lvl1pPr latinLnBrk="0">
              <a:defRPr lang="da-DK" sz="2400"/>
            </a:lvl1pPr>
            <a:lvl2pPr>
              <a:defRPr lang="da-DK" sz="2000"/>
            </a:lvl2pPr>
            <a:lvl3pPr>
              <a:defRPr lang="da-DK" sz="1800"/>
            </a:lvl3pPr>
            <a:lvl4pPr>
              <a:defRPr lang="da-DK" sz="1600"/>
            </a:lvl4pPr>
            <a:lvl5pPr>
              <a:defRPr lang="da-DK" sz="1600"/>
            </a:lvl5pPr>
            <a:lvl6pPr>
              <a:defRPr lang="da-DK" sz="1600"/>
            </a:lvl6pPr>
            <a:lvl7pPr>
              <a:defRPr lang="da-DK" sz="1600"/>
            </a:lvl7pPr>
            <a:lvl8pPr>
              <a:defRPr lang="da-DK" sz="1600"/>
            </a:lvl8pPr>
            <a:lvl9pPr>
              <a:defRPr lang="da-DK" sz="16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4645027" y="1600201"/>
            <a:ext cx="3965574" cy="574675"/>
          </a:xfrm>
        </p:spPr>
        <p:txBody>
          <a:bodyPr anchor="b"/>
          <a:lstStyle>
            <a:lvl1pPr marL="0" indent="0" latinLnBrk="0">
              <a:buNone/>
              <a:defRPr lang="da-DK" sz="2400" b="1"/>
            </a:lvl1pPr>
            <a:lvl2pPr marL="457200" indent="0">
              <a:buNone/>
              <a:defRPr lang="da-DK" sz="2000" b="1"/>
            </a:lvl2pPr>
            <a:lvl3pPr marL="914400" indent="0">
              <a:buNone/>
              <a:defRPr lang="da-DK" sz="1800" b="1"/>
            </a:lvl3pPr>
            <a:lvl4pPr marL="1371600" indent="0">
              <a:buNone/>
              <a:defRPr lang="da-DK" sz="1600" b="1"/>
            </a:lvl4pPr>
            <a:lvl5pPr marL="1828800" indent="0">
              <a:buNone/>
              <a:defRPr lang="da-DK" sz="1600" b="1"/>
            </a:lvl5pPr>
            <a:lvl6pPr marL="2286000" indent="0">
              <a:buNone/>
              <a:defRPr lang="da-DK" sz="1600" b="1"/>
            </a:lvl6pPr>
            <a:lvl7pPr marL="2743200" indent="0">
              <a:buNone/>
              <a:defRPr lang="da-DK" sz="1600" b="1"/>
            </a:lvl7pPr>
            <a:lvl8pPr marL="3200400" indent="0">
              <a:buNone/>
              <a:defRPr lang="da-DK" sz="1600" b="1"/>
            </a:lvl8pPr>
            <a:lvl9pPr marL="3657600" indent="0">
              <a:buNone/>
              <a:defRPr lang="da-DK"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6" name="Rectangle 5"/>
          <p:cNvSpPr>
            <a:spLocks noGrp="1"/>
          </p:cNvSpPr>
          <p:nvPr>
            <p:ph sz="quarter" idx="4"/>
          </p:nvPr>
        </p:nvSpPr>
        <p:spPr>
          <a:xfrm>
            <a:off x="4645027" y="2174877"/>
            <a:ext cx="3965574" cy="3844925"/>
          </a:xfrm>
        </p:spPr>
        <p:txBody>
          <a:bodyPr/>
          <a:lstStyle>
            <a:lvl1pPr latinLnBrk="0">
              <a:defRPr lang="da-DK" sz="2400"/>
            </a:lvl1pPr>
            <a:lvl2pPr>
              <a:defRPr lang="da-DK" sz="2000"/>
            </a:lvl2pPr>
            <a:lvl3pPr>
              <a:defRPr lang="da-DK" sz="1800"/>
            </a:lvl3pPr>
            <a:lvl4pPr>
              <a:defRPr lang="da-DK" sz="1600"/>
            </a:lvl4pPr>
            <a:lvl5pPr>
              <a:defRPr lang="da-DK" sz="1600"/>
            </a:lvl5pPr>
            <a:lvl6pPr>
              <a:defRPr lang="da-DK" sz="1600"/>
            </a:lvl6pPr>
            <a:lvl7pPr>
              <a:defRPr lang="da-DK" sz="1600"/>
            </a:lvl7pPr>
            <a:lvl8pPr>
              <a:defRPr lang="da-DK" sz="1600"/>
            </a:lvl8pPr>
            <a:lvl9pPr>
              <a:defRPr lang="da-DK" sz="16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EFC2E-847F-4CF8-8289-FAA88B334687}" type="datetimeFigureOut">
              <a:rPr/>
              <a:pPr/>
              <a:t>9/6/2006</a:t>
            </a:fld>
            <a:endParaRPr lang="da-DK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25215-7382-4C1B-86B1-E9DB9649FF55}" type="slidenum">
              <a:rPr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EFC2E-847F-4CF8-8289-FAA88B334687}" type="datetimeFigureOut">
              <a:rPr/>
              <a:pPr/>
              <a:t>9/6/2006</a:t>
            </a:fld>
            <a:endParaRPr lang="da-DK"/>
          </a:p>
        </p:txBody>
      </p:sp>
      <p:sp>
        <p:nvSpPr>
          <p:cNvPr id="4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25215-7382-4C1B-86B1-E9DB9649FF55}" type="slidenum">
              <a:rPr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2932114" cy="968375"/>
          </a:xfrm>
        </p:spPr>
        <p:txBody>
          <a:bodyPr anchor="b"/>
          <a:lstStyle>
            <a:lvl1pPr algn="l" latinLnBrk="0">
              <a:defRPr lang="da-DK" sz="2000" b="1">
                <a:latin typeface="+mn-lt"/>
              </a:defRPr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3575050" y="457200"/>
            <a:ext cx="5035550" cy="5562602"/>
          </a:xfrm>
        </p:spPr>
        <p:txBody>
          <a:bodyPr/>
          <a:lstStyle>
            <a:lvl1pPr latinLnBrk="0">
              <a:defRPr lang="da-DK" sz="3200"/>
            </a:lvl1pPr>
            <a:lvl2pPr>
              <a:defRPr lang="da-DK" sz="2800"/>
            </a:lvl2pPr>
            <a:lvl3pPr>
              <a:defRPr lang="da-DK" sz="2400"/>
            </a:lvl3pPr>
            <a:lvl4pPr>
              <a:defRPr lang="da-DK" sz="2000"/>
            </a:lvl4pPr>
            <a:lvl5pPr>
              <a:defRPr lang="da-DK" sz="2000"/>
            </a:lvl5pPr>
            <a:lvl6pPr>
              <a:defRPr lang="da-DK" sz="2000"/>
            </a:lvl6pPr>
            <a:lvl7pPr>
              <a:defRPr lang="da-DK" sz="2000"/>
            </a:lvl7pPr>
            <a:lvl8pPr>
              <a:defRPr lang="da-DK" sz="2000"/>
            </a:lvl8pPr>
            <a:lvl9pPr>
              <a:defRPr lang="da-DK" sz="20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533400" y="1435101"/>
            <a:ext cx="2932114" cy="4584700"/>
          </a:xfrm>
        </p:spPr>
        <p:txBody>
          <a:bodyPr/>
          <a:lstStyle>
            <a:lvl1pPr marL="0" indent="0" latinLnBrk="0">
              <a:buNone/>
              <a:defRPr lang="da-DK" sz="1400"/>
            </a:lvl1pPr>
            <a:lvl2pPr marL="457200" indent="0">
              <a:buNone/>
              <a:defRPr lang="da-DK" sz="1200"/>
            </a:lvl2pPr>
            <a:lvl3pPr marL="914400" indent="0">
              <a:buNone/>
              <a:defRPr lang="da-DK" sz="1000"/>
            </a:lvl3pPr>
            <a:lvl4pPr marL="1371600" indent="0">
              <a:buNone/>
              <a:defRPr lang="da-DK" sz="900"/>
            </a:lvl4pPr>
            <a:lvl5pPr marL="1828800" indent="0">
              <a:buNone/>
              <a:defRPr lang="da-DK" sz="900"/>
            </a:lvl5pPr>
            <a:lvl6pPr marL="2286000" indent="0">
              <a:buNone/>
              <a:defRPr lang="da-DK" sz="900"/>
            </a:lvl6pPr>
            <a:lvl7pPr marL="2743200" indent="0">
              <a:buNone/>
              <a:defRPr lang="da-DK" sz="900"/>
            </a:lvl7pPr>
            <a:lvl8pPr marL="3200400" indent="0">
              <a:buNone/>
              <a:defRPr lang="da-DK" sz="900"/>
            </a:lvl8pPr>
            <a:lvl9pPr marL="3657600" indent="0">
              <a:buNone/>
              <a:defRPr lang="da-DK"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EFC2E-847F-4CF8-8289-FAA88B334687}" type="datetimeFigureOut">
              <a:rPr/>
              <a:pPr/>
              <a:t>9/6/2006</a:t>
            </a:fld>
            <a:endParaRPr lang="da-DK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25215-7382-4C1B-86B1-E9DB9649FF55}" type="slidenum">
              <a:rPr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 latinLnBrk="0">
              <a:defRPr lang="da-DK" sz="2000" b="1">
                <a:latin typeface="+mn-lt"/>
              </a:defRPr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Rectangl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latinLnBrk="0">
              <a:buNone/>
              <a:defRPr lang="da-DK" sz="3200"/>
            </a:lvl1pPr>
            <a:lvl2pPr marL="457200" indent="0">
              <a:buNone/>
              <a:defRPr lang="da-DK" sz="2800"/>
            </a:lvl2pPr>
            <a:lvl3pPr marL="914400" indent="0">
              <a:buNone/>
              <a:defRPr lang="da-DK" sz="2400"/>
            </a:lvl3pPr>
            <a:lvl4pPr marL="1371600" indent="0">
              <a:buNone/>
              <a:defRPr lang="da-DK" sz="2000"/>
            </a:lvl4pPr>
            <a:lvl5pPr marL="1828800" indent="0">
              <a:buNone/>
              <a:defRPr lang="da-DK" sz="2000"/>
            </a:lvl5pPr>
            <a:lvl6pPr marL="2286000" indent="0">
              <a:buNone/>
              <a:defRPr lang="da-DK" sz="2000"/>
            </a:lvl6pPr>
            <a:lvl7pPr marL="2743200" indent="0">
              <a:buNone/>
              <a:defRPr lang="da-DK" sz="2000"/>
            </a:lvl7pPr>
            <a:lvl8pPr marL="3200400" indent="0">
              <a:buNone/>
              <a:defRPr lang="da-DK" sz="2000"/>
            </a:lvl8pPr>
            <a:lvl9pPr marL="3657600" indent="0">
              <a:buNone/>
              <a:defRPr lang="da-DK" sz="2000"/>
            </a:lvl9pPr>
          </a:lstStyle>
          <a:p>
            <a:r>
              <a:rPr lang="da-DK" smtClean="0"/>
              <a:t>Klik på ikonet for at tilføje et billede</a:t>
            </a:r>
            <a:endParaRPr lang="da-DK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652462"/>
          </a:xfrm>
        </p:spPr>
        <p:txBody>
          <a:bodyPr/>
          <a:lstStyle>
            <a:lvl1pPr marL="0" indent="0" latinLnBrk="0">
              <a:buNone/>
              <a:defRPr lang="da-DK" sz="1400"/>
            </a:lvl1pPr>
            <a:lvl2pPr marL="457200" indent="0">
              <a:buNone/>
              <a:defRPr lang="da-DK" sz="1200"/>
            </a:lvl2pPr>
            <a:lvl3pPr marL="914400" indent="0">
              <a:buNone/>
              <a:defRPr lang="da-DK" sz="1000"/>
            </a:lvl3pPr>
            <a:lvl4pPr marL="1371600" indent="0">
              <a:buNone/>
              <a:defRPr lang="da-DK" sz="900"/>
            </a:lvl4pPr>
            <a:lvl5pPr marL="1828800" indent="0">
              <a:buNone/>
              <a:defRPr lang="da-DK" sz="900"/>
            </a:lvl5pPr>
            <a:lvl6pPr marL="2286000" indent="0">
              <a:buNone/>
              <a:defRPr lang="da-DK" sz="900"/>
            </a:lvl6pPr>
            <a:lvl7pPr marL="2743200" indent="0">
              <a:buNone/>
              <a:defRPr lang="da-DK" sz="900"/>
            </a:lvl7pPr>
            <a:lvl8pPr marL="3200400" indent="0">
              <a:buNone/>
              <a:defRPr lang="da-DK" sz="900"/>
            </a:lvl8pPr>
            <a:lvl9pPr marL="3657600" indent="0">
              <a:buNone/>
              <a:defRPr lang="da-DK"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EFC2E-847F-4CF8-8289-FAA88B334687}" type="datetimeFigureOut">
              <a:rPr/>
              <a:pPr/>
              <a:t>9/6/2006</a:t>
            </a:fld>
            <a:endParaRPr lang="da-DK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25215-7382-4C1B-86B1-E9DB9649FF55}" type="slidenum">
              <a:rPr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077200" cy="1075426"/>
          </a:xfrm>
          <a:prstGeom prst="rect">
            <a:avLst/>
          </a:prstGeom>
        </p:spPr>
        <p:txBody>
          <a:bodyPr vert="horz" rtlCol="0" anchor="b" anchorCtr="0">
            <a:normAutofit/>
          </a:bodyPr>
          <a:lstStyle/>
          <a:p>
            <a:r>
              <a:rPr lang="da-DK" dirty="0"/>
              <a:t>Klik for at redigere titeltypografien i masteren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1600203"/>
            <a:ext cx="8077200" cy="4412411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3400" y="6104626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latinLnBrk="0">
              <a:defRPr lang="da-DK" sz="1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fld id="{B51EFC2E-847F-4CF8-8289-FAA88B334687}" type="datetimeFigureOut">
              <a:rPr lang="da-DK" smtClean="0"/>
              <a:pPr/>
              <a:t>26-05-2010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04626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latinLnBrk="0">
              <a:defRPr lang="da-DK" sz="1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77000" y="6104626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latinLnBrk="0">
              <a:defRPr lang="da-DK" sz="1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fld id="{53325215-7382-4C1B-86B1-E9DB9649FF55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rtl="0" eaLnBrk="1" latinLnBrk="0" hangingPunct="1">
        <a:spcBef>
          <a:spcPct val="0"/>
        </a:spcBef>
        <a:buNone/>
        <a:defRPr lang="da-DK" sz="4000" kern="1200">
          <a:solidFill>
            <a:schemeClr val="tx1"/>
          </a:solidFill>
          <a:latin typeface="Calibri" pitchFamily="34" charset="0"/>
          <a:ea typeface="+mj-ea"/>
          <a:cs typeface="Calibri" pitchFamily="34" charset="0"/>
        </a:defRPr>
      </a:lvl1pPr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lang="da-DK" sz="28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lang="da-DK" sz="24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lang="da-DK" sz="20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lang="da-DK" sz="18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lang="da-DK" sz="18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lang="da-DK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lang="da-DK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lang="da-DK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lang="da-DK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lang="da-DK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lang="da-DK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lang="da-DK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lang="da-DK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lang="da-DK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lang="da-DK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lang="da-DK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lang="da-DK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lang="da-DK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smtClean="0"/>
              <a:t>Præsentation af forretningsplan</a:t>
            </a:r>
            <a:endParaRPr lang="da-DK" dirty="0"/>
          </a:p>
        </p:txBody>
      </p:sp>
      <p:sp>
        <p:nvSpPr>
          <p:cNvPr id="5" name="Rectang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/>
              <a:t>Præsentation af forretningsplan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Risici og afkast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/>
              <a:t>Opsummer de risici, der er forbundet med det foreslåede projekt, og hvordan de håndteres.</a:t>
            </a:r>
          </a:p>
          <a:p>
            <a:r>
              <a:rPr lang="da-DK"/>
              <a:t>Estimer forventet afkast, navnlig hvis du ansøger om kapital.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Vigtigste problemer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a-DK"/>
              <a:t>På kort sigt</a:t>
            </a:r>
          </a:p>
          <a:p>
            <a:pPr lvl="1"/>
            <a:r>
              <a:rPr lang="da-DK"/>
              <a:t>Identificer vigtige beslutninger og problemer, der kræver øjeblikkelige eller snarlige løsninger.</a:t>
            </a:r>
          </a:p>
          <a:p>
            <a:pPr lvl="1"/>
            <a:r>
              <a:rPr lang="da-DK"/>
              <a:t>Angiv konsekvenser ved udsættelse af beslutninger.</a:t>
            </a:r>
          </a:p>
          <a:p>
            <a:r>
              <a:rPr lang="da-DK"/>
              <a:t>På langt sigt</a:t>
            </a:r>
          </a:p>
          <a:p>
            <a:pPr lvl="1"/>
            <a:r>
              <a:rPr lang="da-DK"/>
              <a:t>Identificer problemer, der kræver løsning på langt sigt.</a:t>
            </a:r>
          </a:p>
          <a:p>
            <a:pPr lvl="1"/>
            <a:r>
              <a:rPr lang="da-DK"/>
              <a:t>Angiv konsekvenser ved udsættelse af beslutninger.</a:t>
            </a:r>
          </a:p>
          <a:p>
            <a:r>
              <a:rPr lang="da-DK"/>
              <a:t>Vær specifik, når det gælder problemer, der kræver økonomiske ressourcer for at kunne løses, hvis du ansøger om kapital.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077200" cy="1074738"/>
          </a:xfrm>
        </p:spPr>
        <p:txBody>
          <a:bodyPr/>
          <a:lstStyle/>
          <a:p>
            <a:r>
              <a:rPr lang="da-DK"/>
              <a:t>Konkurrenter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533400" y="1600200"/>
            <a:ext cx="8077200" cy="4411663"/>
          </a:xfrm>
        </p:spPr>
        <p:txBody>
          <a:bodyPr/>
          <a:lstStyle/>
          <a:p>
            <a:r>
              <a:rPr lang="da-DK"/>
              <a:t>Opsummer konkurrencen.</a:t>
            </a:r>
          </a:p>
          <a:p>
            <a:r>
              <a:rPr lang="da-DK"/>
              <a:t>Skitser virksomhedens konkurrencemæssige fordel.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/>
          </p:cNvSpPr>
          <p:nvPr>
            <p:ph type="title"/>
          </p:nvPr>
        </p:nvSpPr>
        <p:spPr>
          <a:xfrm>
            <a:off x="533400" y="457200"/>
            <a:ext cx="8077200" cy="1074738"/>
          </a:xfrm>
        </p:spPr>
        <p:txBody>
          <a:bodyPr/>
          <a:lstStyle/>
          <a:p>
            <a:r>
              <a:rPr lang="da-DK"/>
              <a:t>Teamet</a:t>
            </a:r>
          </a:p>
        </p:txBody>
      </p:sp>
      <p:sp>
        <p:nvSpPr>
          <p:cNvPr id="5" name="Rectangle 4"/>
          <p:cNvSpPr>
            <a:spLocks noGrp="1"/>
          </p:cNvSpPr>
          <p:nvPr>
            <p:ph idx="1"/>
          </p:nvPr>
        </p:nvSpPr>
        <p:spPr>
          <a:xfrm>
            <a:off x="533400" y="1600200"/>
            <a:ext cx="8077200" cy="4411663"/>
          </a:xfrm>
        </p:spPr>
        <p:txBody>
          <a:bodyPr/>
          <a:lstStyle/>
          <a:p>
            <a:r>
              <a:rPr lang="da-DK"/>
              <a:t>Angiv navnene på administrerende direktør og ledelsesgruppen.</a:t>
            </a:r>
          </a:p>
          <a:p>
            <a:r>
              <a:rPr lang="da-DK"/>
              <a:t>Medtag tidligere resultater for at vise, at det drejer sig om personer med en succesrig baggrund.</a:t>
            </a:r>
          </a:p>
          <a:p>
            <a:r>
              <a:rPr lang="da-DK"/>
              <a:t>Opsummer antal års erfaring i dette felt.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077200" cy="1074738"/>
          </a:xfrm>
        </p:spPr>
        <p:txBody>
          <a:bodyPr/>
          <a:lstStyle/>
          <a:p>
            <a:r>
              <a:rPr lang="da-DK"/>
              <a:t>Markedsoversigt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533400" y="1600200"/>
            <a:ext cx="8077200" cy="4411663"/>
          </a:xfrm>
        </p:spPr>
        <p:txBody>
          <a:bodyPr/>
          <a:lstStyle/>
          <a:p>
            <a:r>
              <a:rPr lang="da-DK"/>
              <a:t>Redegør for markedssituationen før, nu og i fremtiden.</a:t>
            </a:r>
          </a:p>
          <a:p>
            <a:pPr lvl="1"/>
            <a:r>
              <a:rPr lang="da-DK"/>
              <a:t>Gennemgå de ændringer i markedsandele, lederskab, spillere, markedsforskydninger, omkostninger, prisstrukturer eller konkurrenceforhold, der udgør muligheden for virksomhedens succes.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Muligheder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/>
              <a:t>Identificer problemer og muligheder.</a:t>
            </a:r>
          </a:p>
          <a:p>
            <a:pPr lvl="1"/>
            <a:r>
              <a:rPr lang="da-DK"/>
              <a:t>Angiv forbrugerproblemer, og definer karakteren af de muligheder for produkter/tjenester, der skabes af disse problemer.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Forretningskoncept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Opsummer </a:t>
            </a:r>
            <a:r>
              <a:rPr lang="da-DK" dirty="0" smtClean="0"/>
              <a:t>de </a:t>
            </a:r>
            <a:r>
              <a:rPr lang="da-DK" dirty="0"/>
              <a:t>vigtigste elementer i den teknologi, det koncept eller den strategi, som virksomheden er baseret på.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Mål og målsætninger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/>
              <a:t>Angiv målene for de næste fem år.</a:t>
            </a:r>
          </a:p>
          <a:p>
            <a:r>
              <a:rPr lang="da-DK"/>
              <a:t>Angiv specifikke, målbare målsætninger, der skal bruges til at nå disse mål.</a:t>
            </a:r>
          </a:p>
          <a:p>
            <a:pPr lvl="1"/>
            <a:r>
              <a:rPr lang="da-DK"/>
              <a:t>Angiv målsætninger for markedsandele.</a:t>
            </a:r>
          </a:p>
          <a:p>
            <a:pPr lvl="1"/>
            <a:r>
              <a:rPr lang="da-DK"/>
              <a:t>Angiv målsætninger for indtjening/overskud.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Økonomisk plan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/>
              <a:t>Skitser en overordnet økonomisk plan, der definerer din økonomiske model og prisforventninger.</a:t>
            </a:r>
          </a:p>
          <a:p>
            <a:pPr lvl="1"/>
            <a:r>
              <a:rPr lang="da-DK"/>
              <a:t>Denne plan skal omfatte forventet årligt salg og overskud de næste tre år.</a:t>
            </a:r>
          </a:p>
          <a:p>
            <a:pPr lvl="1"/>
            <a:r>
              <a:rPr lang="da-DK"/>
              <a:t>Brug flere dias til at dække dette materiale ordentligt.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Ressourcekrav</a:t>
            </a:r>
          </a:p>
        </p:txBody>
      </p:sp>
      <p:sp>
        <p:nvSpPr>
          <p:cNvPr id="5" name="Rectangle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/>
              <a:t>Angiv krav til følgende ressourcer:</a:t>
            </a:r>
          </a:p>
          <a:p>
            <a:pPr lvl="1"/>
            <a:r>
              <a:rPr lang="da-DK"/>
              <a:t>Personale</a:t>
            </a:r>
          </a:p>
          <a:p>
            <a:pPr lvl="1"/>
            <a:r>
              <a:rPr lang="da-DK"/>
              <a:t>Teknologi</a:t>
            </a:r>
          </a:p>
          <a:p>
            <a:pPr lvl="1"/>
            <a:r>
              <a:rPr lang="da-DK"/>
              <a:t>Økonomi</a:t>
            </a:r>
          </a:p>
          <a:p>
            <a:pPr lvl="1"/>
            <a:r>
              <a:rPr lang="da-DK"/>
              <a:t>Distribution</a:t>
            </a:r>
          </a:p>
          <a:p>
            <a:pPr lvl="1"/>
            <a:r>
              <a:rPr lang="da-DK"/>
              <a:t>Salgsfremme</a:t>
            </a:r>
          </a:p>
          <a:p>
            <a:pPr lvl="1"/>
            <a:r>
              <a:rPr lang="da-DK"/>
              <a:t>Produkter</a:t>
            </a:r>
          </a:p>
          <a:p>
            <a:pPr lvl="1"/>
            <a:r>
              <a:rPr lang="da-DK"/>
              <a:t>Tjenester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usiness_Plan">
  <a:themeElements>
    <a:clrScheme name="Business Plan">
      <a:dk1>
        <a:sysClr val="windowText" lastClr="000000"/>
      </a:dk1>
      <a:lt1>
        <a:sysClr val="window" lastClr="FFFFFF"/>
      </a:lt1>
      <a:dk2>
        <a:srgbClr val="284E6A"/>
      </a:dk2>
      <a:lt2>
        <a:srgbClr val="EFE3C4"/>
      </a:lt2>
      <a:accent1>
        <a:srgbClr val="646F4D"/>
      </a:accent1>
      <a:accent2>
        <a:srgbClr val="934721"/>
      </a:accent2>
      <a:accent3>
        <a:srgbClr val="A46721"/>
      </a:accent3>
      <a:accent4>
        <a:srgbClr val="655E6D"/>
      </a:accent4>
      <a:accent5>
        <a:srgbClr val="3A5F7B"/>
      </a:accent5>
      <a:accent6>
        <a:srgbClr val="665E45"/>
      </a:accent6>
      <a:hlink>
        <a:srgbClr val="64A2C8"/>
      </a:hlink>
      <a:folHlink>
        <a:srgbClr val="9BA967"/>
      </a:folHlink>
    </a:clrScheme>
    <a:fontScheme name="School Presentation">
      <a:majorFont>
        <a:latin typeface="Bookman Old Style"/>
        <a:ea typeface=""/>
        <a:cs typeface=""/>
      </a:majorFont>
      <a:minorFont>
        <a:latin typeface="Segoe Condens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FC852C1E5F91724B9A95531E564938F8040047D3639BF074B14FBCC11A469034FDEF" ma:contentTypeVersion="29" ma:contentTypeDescription="Create a new document." ma:contentTypeScope="" ma:versionID="4881d7274627f6cf8b447756ccaf3ddc"/>
</file>

<file path=customXml/itemProps1.xml><?xml version="1.0" encoding="utf-8"?>
<ds:datastoreItem xmlns:ds="http://schemas.openxmlformats.org/officeDocument/2006/customXml" ds:itemID="{CC8E9B18-61EB-4C07-BD1C-4FF8565B49F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D1AA3B6-5A3C-4F78-8296-D2D5B7133EBF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460CE42B-4A98-4DAF-94A0-5DA04970C969}">
  <ds:schemaRefs>
    <ds:schemaRef ds:uri="http://schemas.microsoft.com/office/2006/metadata/contentType"/>
    <ds:schemaRef ds:uri="http://schemas.microsoft.com/office/2006/metadata/properties/metaAttribut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Business_Plan</Template>
  <TotalTime>0</TotalTime>
  <Words>331</Words>
  <Application>Microsoft Office PowerPoint</Application>
  <PresentationFormat>Skærmshow (4:3)</PresentationFormat>
  <Paragraphs>57</Paragraphs>
  <Slides>11</Slides>
  <Notes>11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11</vt:i4>
      </vt:variant>
    </vt:vector>
  </HeadingPairs>
  <TitlesOfParts>
    <vt:vector size="12" baseType="lpstr">
      <vt:lpstr>Business_Plan</vt:lpstr>
      <vt:lpstr>Præsentation af forretningsplan</vt:lpstr>
      <vt:lpstr>Konkurrenter</vt:lpstr>
      <vt:lpstr>Teamet</vt:lpstr>
      <vt:lpstr>Markedsoversigt</vt:lpstr>
      <vt:lpstr>Muligheder</vt:lpstr>
      <vt:lpstr>Forretningskoncept</vt:lpstr>
      <vt:lpstr>Mål og målsætninger</vt:lpstr>
      <vt:lpstr>Økonomisk plan</vt:lpstr>
      <vt:lpstr>Ressourcekrav</vt:lpstr>
      <vt:lpstr>Risici og afkast</vt:lpstr>
      <vt:lpstr>Vigtigste problemer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2010-05-26T09:29:48Z</dcterms:created>
  <dcterms:modified xsi:type="dcterms:W3CDTF">2010-05-26T09:32:56Z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TC100819229990</vt:lpwstr>
  </property>
</Properties>
</file>