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9592" autoAdjust="0"/>
    <p:restoredTop sz="86325" autoAdjust="0"/>
  </p:normalViewPr>
  <p:slideViewPr>
    <p:cSldViewPr>
      <p:cViewPr varScale="1">
        <p:scale>
          <a:sx n="72" d="100"/>
          <a:sy n="72" d="100"/>
        </p:scale>
        <p:origin x="-108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11-07-2007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Forløb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ac</cp:lastModifiedBy>
  <cp:revision>10</cp:revision>
  <dcterms:created xsi:type="dcterms:W3CDTF">2007-07-03T08:08:47Z</dcterms:created>
  <dcterms:modified xsi:type="dcterms:W3CDTF">2007-07-11T10:56:01Z</dcterms:modified>
</cp:coreProperties>
</file>