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0" autoAdjust="0"/>
    <p:restoredTop sz="86383" autoAdjust="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915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Da VideoBuster er i kraftig vækst, er det med glæde at jeg kan informere om følgende job opslag! 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smtClean="0"/>
              <a:t>Vi vil formodentlig</a:t>
            </a:r>
            <a:r>
              <a:rPr lang="da-DK" baseline="0" smtClean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De butiksansvarlige vil blive tilbudt ekstra</a:t>
            </a:r>
            <a:r>
              <a:rPr lang="da-DK" baseline="0" smtClean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smtClean="0"/>
              <a:t>Salgsassisternene påregne noget overarbejde i ferieperioder og ved højtider.</a:t>
            </a:r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mtClean="0"/>
              <a:t>Der vil kunne vælges en firmabil til en værdi af maks kr. 300.000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ktangel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ktangel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ktangel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ktangel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ktangel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Afrundet rektangel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Afrundet rektangel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ktangel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dato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Pladsholder til sidefod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29" name="Rektangel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1" name="Rektangel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2" name="Rektangel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 useBgFill="1">
        <p:nvSpPr>
          <p:cNvPr id="33" name="Afrundet rektangel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 useBgFill="1">
        <p:nvSpPr>
          <p:cNvPr id="34" name="Afrundet rektangel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5" name="Rektangel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36" name="Rektangel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37" name="Rektangel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8" name="Rektangel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39" name="Rektangel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Verdana" pitchFamily="34" charset="0"/>
            </a:endParaRPr>
          </a:p>
        </p:txBody>
      </p:sp>
      <p:sp>
        <p:nvSpPr>
          <p:cNvPr id="40" name="Rektangel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Verdana" pitchFamily="34" charset="0"/>
            </a:endParaRPr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latin typeface="Verdana" pitchFamily="34" charset="0"/>
              </a:defRPr>
            </a:lvl1pPr>
          </a:lstStyle>
          <a:p>
            <a:fld id="{A49D5EB4-AD01-4FF5-AE70-B5AECDFFD6C7}" type="datetimeFigureOut">
              <a:rPr lang="da-DK" smtClean="0"/>
              <a:pPr/>
              <a:t>11-07-2012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latin typeface="Verdana" pitchFamily="34" charset="0"/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Verdana" pitchFamily="34" charset="0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Verdana" pitchFamily="34" charset="0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Verdana" pitchFamily="34" charset="0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Verdana" pitchFamily="34" charset="0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Verdana" pitchFamily="34" charset="0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Verdana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2010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opslås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mtClean="0"/>
              <a:t>Besøge VideoBusters butikker</a:t>
            </a:r>
          </a:p>
          <a:p>
            <a:pPr lvl="1"/>
            <a:r>
              <a:rPr lang="da-DK" smtClean="0"/>
              <a:t>Jylland</a:t>
            </a:r>
          </a:p>
          <a:p>
            <a:pPr lvl="1"/>
            <a:r>
              <a:rPr lang="da-DK" smtClean="0"/>
              <a:t>Fyn</a:t>
            </a:r>
          </a:p>
          <a:p>
            <a:r>
              <a:rPr lang="da-DK" smtClean="0"/>
              <a:t>Afholde medarbejdersamtaler</a:t>
            </a:r>
          </a:p>
          <a:p>
            <a:r>
              <a:rPr lang="da-DK" smtClean="0"/>
              <a:t>Kontrollere butiksindretning</a:t>
            </a:r>
          </a:p>
          <a:p>
            <a:r>
              <a:rPr lang="da-DK" smtClean="0"/>
              <a:t>Kontrollere varelager</a:t>
            </a:r>
            <a:endParaRPr lang="da-DK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Ansættelsesprocedure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Ansøgninger modtages</a:t>
            </a:r>
          </a:p>
          <a:p>
            <a:r>
              <a:rPr lang="da-DK" dirty="0" smtClean="0"/>
              <a:t>Gennemlæsning og svar</a:t>
            </a:r>
          </a:p>
          <a:p>
            <a:r>
              <a:rPr lang="da-DK" dirty="0" smtClean="0"/>
              <a:t>Samtaler – 1. runde</a:t>
            </a:r>
            <a:endParaRPr lang="da-DK" dirty="0"/>
          </a:p>
          <a:p>
            <a:r>
              <a:rPr lang="da-DK" dirty="0" smtClean="0"/>
              <a:t>Udvælgelse</a:t>
            </a:r>
          </a:p>
          <a:p>
            <a:r>
              <a:rPr lang="da-DK" dirty="0" smtClean="0"/>
              <a:t>Samtaler – 2. runde</a:t>
            </a:r>
          </a:p>
          <a:p>
            <a:r>
              <a:rPr lang="da-DK" dirty="0" smtClean="0"/>
              <a:t>Kontrakt</a:t>
            </a:r>
          </a:p>
        </p:txBody>
      </p:sp>
    </p:spTree>
    <p:extLst>
      <p:ext uri="{BB962C8B-B14F-4D97-AF65-F5344CB8AC3E}">
        <p14:creationId xmlns:p14="http://schemas.microsoft.com/office/powerpoint/2010/main" val="33445622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141</TotalTime>
  <Words>164</Words>
  <Application>Microsoft Office PowerPoint</Application>
  <PresentationFormat>Skærmshow (4:3)</PresentationFormat>
  <Paragraphs>45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Urban</vt:lpstr>
      <vt:lpstr>Jobopslag</vt:lpstr>
      <vt:lpstr>Følgende stillinger skal opslås</vt:lpstr>
      <vt:lpstr>Butiksansvarlige for Jylland</vt:lpstr>
      <vt:lpstr>Salgsassistenter</vt:lpstr>
      <vt:lpstr>Marketingkoordinator</vt:lpstr>
      <vt:lpstr>Ansættelsesprocedure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20</cp:revision>
  <dcterms:created xsi:type="dcterms:W3CDTF">2007-06-12T08:13:55Z</dcterms:created>
  <dcterms:modified xsi:type="dcterms:W3CDTF">2012-07-11T10:51:03Z</dcterms:modified>
</cp:coreProperties>
</file>