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emlayout 2 - Marker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8690" autoAdjust="0"/>
    <p:restoredTop sz="95014" autoAdjust="0"/>
  </p:normalViewPr>
  <p:slideViewPr>
    <p:cSldViewPr>
      <p:cViewPr varScale="1">
        <p:scale>
          <a:sx n="89" d="100"/>
          <a:sy n="89" d="100"/>
        </p:scale>
        <p:origin x="-37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-regnear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da-DK"/>
  <c:chart>
    <c:title>
      <c:layout>
        <c:manualLayout>
          <c:xMode val="edge"/>
          <c:yMode val="edge"/>
          <c:x val="0.21453314863419856"/>
          <c:y val="2.2448261287155914E-2"/>
        </c:manualLayout>
      </c:layout>
    </c:title>
    <c:plotArea>
      <c:layout>
        <c:manualLayout>
          <c:layoutTarget val="inner"/>
          <c:xMode val="edge"/>
          <c:yMode val="edge"/>
          <c:x val="0.1201709682123068"/>
          <c:y val="0.11884255350739718"/>
          <c:w val="0.86595168659473154"/>
          <c:h val="0.50042830663883042"/>
        </c:manualLayout>
      </c:layout>
      <c:barChart>
        <c:barDir val="col"/>
        <c:grouping val="clustered"/>
        <c:ser>
          <c:idx val="0"/>
          <c:order val="0"/>
          <c:tx>
            <c:strRef>
              <c:f>'Ark1'!$B$1</c:f>
              <c:strCache>
                <c:ptCount val="1"/>
                <c:pt idx="0">
                  <c:v>Antal kilometer 2006 </c:v>
                </c:pt>
              </c:strCache>
            </c:strRef>
          </c:tx>
          <c:cat>
            <c:strRef>
              <c:f>'Ark1'!$A$2:$A$13</c:f>
              <c:strCache>
                <c:ptCount val="12"/>
                <c:pt idx="0">
                  <c:v>Hugo Hall</c:v>
                </c:pt>
                <c:pt idx="1">
                  <c:v>Henrik Madsen</c:v>
                </c:pt>
                <c:pt idx="2">
                  <c:v>Michael Malmgren</c:v>
                </c:pt>
                <c:pt idx="3">
                  <c:v>Morten Borre</c:v>
                </c:pt>
                <c:pt idx="4">
                  <c:v>Peter Søndergård</c:v>
                </c:pt>
                <c:pt idx="5">
                  <c:v>Kim Lund</c:v>
                </c:pt>
                <c:pt idx="6">
                  <c:v>Lis Winding</c:v>
                </c:pt>
                <c:pt idx="7">
                  <c:v>Jan Larsen</c:v>
                </c:pt>
                <c:pt idx="8">
                  <c:v>Lars Kofoed</c:v>
                </c:pt>
                <c:pt idx="9">
                  <c:v>Kasper Schultz</c:v>
                </c:pt>
                <c:pt idx="10">
                  <c:v>Klaus Johansen</c:v>
                </c:pt>
                <c:pt idx="11">
                  <c:v>Allan Carlsen</c:v>
                </c:pt>
              </c:strCache>
            </c:strRef>
          </c:cat>
          <c:val>
            <c:numRef>
              <c:f>'Ark1'!$B$2:$B$13</c:f>
              <c:numCache>
                <c:formatCode>#,##0</c:formatCode>
                <c:ptCount val="12"/>
                <c:pt idx="0">
                  <c:v>27000</c:v>
                </c:pt>
                <c:pt idx="1">
                  <c:v>8500</c:v>
                </c:pt>
                <c:pt idx="2">
                  <c:v>20000</c:v>
                </c:pt>
                <c:pt idx="3">
                  <c:v>36500</c:v>
                </c:pt>
                <c:pt idx="4">
                  <c:v>32000</c:v>
                </c:pt>
                <c:pt idx="5">
                  <c:v>45500</c:v>
                </c:pt>
                <c:pt idx="6">
                  <c:v>23000</c:v>
                </c:pt>
                <c:pt idx="7">
                  <c:v>33000</c:v>
                </c:pt>
                <c:pt idx="8">
                  <c:v>18000</c:v>
                </c:pt>
                <c:pt idx="9">
                  <c:v>21000</c:v>
                </c:pt>
                <c:pt idx="10">
                  <c:v>12000</c:v>
                </c:pt>
                <c:pt idx="11">
                  <c:v>22000</c:v>
                </c:pt>
              </c:numCache>
            </c:numRef>
          </c:val>
        </c:ser>
        <c:axId val="52625408"/>
        <c:axId val="52627328"/>
      </c:barChart>
      <c:catAx>
        <c:axId val="52625408"/>
        <c:scaling>
          <c:orientation val="minMax"/>
        </c:scaling>
        <c:axPos val="b"/>
        <c:tickLblPos val="nextTo"/>
        <c:txPr>
          <a:bodyPr/>
          <a:lstStyle/>
          <a:p>
            <a:pPr>
              <a:defRPr sz="1600"/>
            </a:pPr>
            <a:endParaRPr lang="da-DK"/>
          </a:p>
        </c:txPr>
        <c:crossAx val="52627328"/>
        <c:crosses val="autoZero"/>
        <c:auto val="1"/>
        <c:lblAlgn val="ctr"/>
        <c:lblOffset val="100"/>
      </c:catAx>
      <c:valAx>
        <c:axId val="52627328"/>
        <c:scaling>
          <c:orientation val="minMax"/>
        </c:scaling>
        <c:axPos val="l"/>
        <c:majorGridlines/>
        <c:numFmt formatCode="#,##0" sourceLinked="1"/>
        <c:tickLblPos val="nextTo"/>
        <c:crossAx val="5262540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0062882764654466"/>
          <c:y val="2.8039115653397943E-2"/>
          <c:w val="0.29796532034968937"/>
          <c:h val="7.2904199475065615E-2"/>
        </c:manualLayout>
      </c:layout>
    </c:legend>
    <c:plotVisOnly val="1"/>
  </c:chart>
  <c:txPr>
    <a:bodyPr/>
    <a:lstStyle/>
    <a:p>
      <a:pPr>
        <a:defRPr sz="1800"/>
      </a:pPr>
      <a:endParaRPr lang="da-DK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s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ktangel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ktangel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ktangel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ktangel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ktangel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Undertitel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da-DK" smtClean="0"/>
              <a:t>Klik for at redigere undertiteltypografien i masteren</a:t>
            </a:r>
            <a:endParaRPr kumimoji="0" lang="en-US"/>
          </a:p>
        </p:txBody>
      </p:sp>
      <p:sp>
        <p:nvSpPr>
          <p:cNvPr id="28" name="Pladsholder til dato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13-06-2007</a:t>
            </a:fld>
            <a:endParaRPr lang="da-DK"/>
          </a:p>
        </p:txBody>
      </p:sp>
      <p:sp>
        <p:nvSpPr>
          <p:cNvPr id="17" name="Pladsholder til sidefod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Lige forbindelse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ktangel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Ellipse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Ellipse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Pladsholder til diasnumm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8" name="Titel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13-06-2007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Lodret titel og teks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ktangel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ktangel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ktangel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ktangel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ktangel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ktangel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Lige forbindelse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Ellipse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Ellipse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13-06-2007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13-06-2007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8" name="Pladsholder til indhold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fsnitsoverskrif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ktangel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ktangel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ktangel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ktangel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ktangel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ktangel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13" name="Rektangel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ktangel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13-06-2007</a:t>
            </a:fld>
            <a:endParaRPr lang="da-DK"/>
          </a:p>
        </p:txBody>
      </p:sp>
      <p:sp>
        <p:nvSpPr>
          <p:cNvPr id="8" name="Lige forbindelse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Ellipse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Ellipse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034F9B28-8DD4-4338-8442-504803FB81FE}" type="datetimeFigureOut">
              <a:rPr lang="da-DK" smtClean="0"/>
              <a:pPr/>
              <a:t>13-06-2007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8" name="Lige forbindelse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Pladsholder til indhold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12" name="Pladsholder til indhold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Sammenligning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Lige forbindelse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ktangel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ktangel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ktangel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ktangel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ktangel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ktangel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13-06-2007</a:t>
            </a:fld>
            <a:endParaRPr lang="da-DK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da-DK"/>
          </a:p>
        </p:txBody>
      </p:sp>
      <p:sp>
        <p:nvSpPr>
          <p:cNvPr id="15" name="Lige forbindelse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ktangel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Pladsholder til indhold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26" name="Pladsholder til indhold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25" name="Ellipse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Ellipse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Pladsholder til diasnumm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23" name="Titel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13-06-2007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ktangel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ktangel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ktangel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ktangel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ktangel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ktangel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13-06-2007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dhold med billedteks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ktangel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ktangel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ktangel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ktangel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ktangel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ktangel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8" name="Rektangel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Lige forbindelse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Pladsholder til indhold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10" name="Ellipse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Ellipse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21" name="Rektangel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13-06-2007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da-DK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Lige forbindelse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ktangel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ktangel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ktangel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ktangel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ktangel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ktangel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ktangel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Ellipse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Ellipse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da-DK" smtClean="0"/>
              <a:t>Klik på ikonet for at tilføje et billede</a:t>
            </a:r>
            <a:endParaRPr kumimoji="0" lang="en-US" dirty="0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22" name="Rektangel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034F9B28-8DD4-4338-8442-504803FB81FE}" type="datetimeFigureOut">
              <a:rPr lang="da-DK" smtClean="0"/>
              <a:pPr/>
              <a:t>13-06-2007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da-DK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ktangel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ktangel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ktangel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ktangel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ktangel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Pladsholder til dato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034F9B28-8DD4-4338-8442-504803FB81FE}" type="datetimeFigureOut">
              <a:rPr lang="da-DK" smtClean="0"/>
              <a:pPr/>
              <a:t>13-06-2007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da-DK"/>
          </a:p>
        </p:txBody>
      </p:sp>
      <p:sp>
        <p:nvSpPr>
          <p:cNvPr id="8" name="Rektangel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Lige forbindelse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Ellipse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Ellipse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Pladsholder til diasnumm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22" name="Pladsholder til titel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13" name="Pladsholder til tekst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  <a:p>
            <a:pPr lvl="1" eaLnBrk="1" latinLnBrk="0" hangingPunct="1"/>
            <a:r>
              <a:rPr kumimoji="0" lang="da-DK" smtClean="0"/>
              <a:t>Andet niveau</a:t>
            </a:r>
          </a:p>
          <a:p>
            <a:pPr lvl="2" eaLnBrk="1" latinLnBrk="0" hangingPunct="1"/>
            <a:r>
              <a:rPr kumimoji="0" lang="da-DK" smtClean="0"/>
              <a:t>Tredje niveau</a:t>
            </a:r>
          </a:p>
          <a:p>
            <a:pPr lvl="3" eaLnBrk="1" latinLnBrk="0" hangingPunct="1"/>
            <a:r>
              <a:rPr kumimoji="0" lang="da-DK" smtClean="0"/>
              <a:t>Fjerde niveau</a:t>
            </a:r>
          </a:p>
          <a:p>
            <a:pPr lvl="4" eaLnBrk="1" latinLnBrk="0" hangingPunct="1"/>
            <a:r>
              <a:rPr kumimoji="0" lang="da-DK" smtClean="0"/>
              <a:t>Femte niveau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dirty="0" smtClean="0"/>
              <a:t>Økonomi</a:t>
            </a:r>
            <a:r>
              <a:rPr lang="da-DK" baseline="0" dirty="0" smtClean="0"/>
              <a:t> 2007</a:t>
            </a:r>
            <a:endParaRPr lang="da-DK" dirty="0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 err="1" smtClean="0"/>
              <a:t>VideoBuster</a:t>
            </a:r>
            <a:r>
              <a:rPr lang="da-DK" dirty="0" smtClean="0"/>
              <a:t> A/S</a:t>
            </a:r>
            <a:endParaRPr lang="da-DK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Firmabiler</a:t>
            </a:r>
            <a:endParaRPr lang="da-DK" dirty="0"/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sz="quarter" idx="1"/>
          </p:nvPr>
        </p:nvGraphicFramePr>
        <p:xfrm>
          <a:off x="301625" y="1527175"/>
          <a:ext cx="8504238" cy="41233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34746"/>
                <a:gridCol w="2834746"/>
                <a:gridCol w="2834746"/>
              </a:tblGrid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 dirty="0" smtClean="0">
                          <a:latin typeface="Arial"/>
                        </a:rPr>
                        <a:t>Medarbejder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9843" marR="9843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 dirty="0" smtClean="0">
                          <a:latin typeface="Arial"/>
                        </a:rPr>
                        <a:t>Firmabil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9843" marR="9843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b="0" i="0" u="none" strike="noStrike" dirty="0" smtClean="0">
                          <a:latin typeface="Arial"/>
                        </a:rPr>
                        <a:t>Antal kilometer 2006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9843" marR="9843" marT="9525" marB="0" anchor="b"/>
                </a:tc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 dirty="0">
                          <a:latin typeface="Arial"/>
                        </a:rPr>
                        <a:t>Hugo Hall</a:t>
                      </a:r>
                    </a:p>
                  </a:txBody>
                  <a:tcPr marL="9843" marR="9843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 dirty="0">
                          <a:latin typeface="Arial"/>
                        </a:rPr>
                        <a:t>Ford Fokus - 1.1</a:t>
                      </a:r>
                    </a:p>
                  </a:txBody>
                  <a:tcPr marL="9843" marR="9843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b="0" i="0" u="none" strike="noStrike" dirty="0">
                          <a:latin typeface="Arial"/>
                        </a:rPr>
                        <a:t>27.000</a:t>
                      </a:r>
                    </a:p>
                  </a:txBody>
                  <a:tcPr marL="9843" marR="9843" marT="9525" marB="0" anchor="b"/>
                </a:tc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>
                          <a:latin typeface="Arial"/>
                        </a:rPr>
                        <a:t>Henrik Madsen</a:t>
                      </a:r>
                    </a:p>
                  </a:txBody>
                  <a:tcPr marL="9843" marR="9843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 dirty="0">
                          <a:latin typeface="Arial"/>
                        </a:rPr>
                        <a:t>Ford </a:t>
                      </a:r>
                      <a:r>
                        <a:rPr lang="da-DK" sz="1400" b="0" i="0" u="none" strike="noStrike" dirty="0" err="1">
                          <a:latin typeface="Arial"/>
                        </a:rPr>
                        <a:t>Mondeo</a:t>
                      </a:r>
                      <a:r>
                        <a:rPr lang="da-DK" sz="1400" b="0" i="0" u="none" strike="noStrike" dirty="0">
                          <a:latin typeface="Arial"/>
                        </a:rPr>
                        <a:t> Trend - 2.4 CDI</a:t>
                      </a:r>
                    </a:p>
                  </a:txBody>
                  <a:tcPr marL="9843" marR="9843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b="0" i="0" u="none" strike="noStrike" dirty="0" smtClean="0">
                          <a:latin typeface="Arial"/>
                        </a:rPr>
                        <a:t>8.500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9843" marR="9843" marT="9525" marB="0" anchor="b"/>
                </a:tc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>
                          <a:latin typeface="Arial"/>
                        </a:rPr>
                        <a:t>Michael Malmgren</a:t>
                      </a:r>
                    </a:p>
                  </a:txBody>
                  <a:tcPr marL="9843" marR="9843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 dirty="0">
                          <a:latin typeface="Arial"/>
                        </a:rPr>
                        <a:t>Ford S-MAX</a:t>
                      </a:r>
                    </a:p>
                  </a:txBody>
                  <a:tcPr marL="9843" marR="9843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b="0" i="0" u="none" strike="noStrike" dirty="0">
                          <a:latin typeface="Arial"/>
                        </a:rPr>
                        <a:t>20.000</a:t>
                      </a:r>
                    </a:p>
                  </a:txBody>
                  <a:tcPr marL="9843" marR="9843" marT="9525" marB="0" anchor="b"/>
                </a:tc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 dirty="0">
                          <a:latin typeface="Arial"/>
                        </a:rPr>
                        <a:t>Morten Borre</a:t>
                      </a:r>
                    </a:p>
                  </a:txBody>
                  <a:tcPr marL="9843" marR="9843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 dirty="0">
                          <a:latin typeface="Arial"/>
                        </a:rPr>
                        <a:t>Mercedes E 280 CDI</a:t>
                      </a:r>
                    </a:p>
                  </a:txBody>
                  <a:tcPr marL="9843" marR="9843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b="0" i="0" u="none" strike="noStrike" dirty="0" smtClean="0">
                          <a:latin typeface="Arial"/>
                        </a:rPr>
                        <a:t>36.500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9843" marR="9843" marT="9525" marB="0" anchor="b"/>
                </a:tc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>
                          <a:latin typeface="Arial"/>
                        </a:rPr>
                        <a:t>Peter Søndergård</a:t>
                      </a:r>
                    </a:p>
                  </a:txBody>
                  <a:tcPr marL="9843" marR="9843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 dirty="0">
                          <a:latin typeface="Arial"/>
                        </a:rPr>
                        <a:t>Mercedes E 500</a:t>
                      </a:r>
                    </a:p>
                  </a:txBody>
                  <a:tcPr marL="9843" marR="9843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b="0" i="0" u="none" strike="noStrike" dirty="0">
                          <a:latin typeface="Arial"/>
                        </a:rPr>
                        <a:t>32.000</a:t>
                      </a:r>
                    </a:p>
                  </a:txBody>
                  <a:tcPr marL="9843" marR="9843" marT="9525" marB="0" anchor="b"/>
                </a:tc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>
                          <a:latin typeface="Arial"/>
                        </a:rPr>
                        <a:t>Kim Lund</a:t>
                      </a:r>
                    </a:p>
                  </a:txBody>
                  <a:tcPr marL="9843" marR="9843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b="0" i="0" u="none" strike="noStrike" dirty="0">
                          <a:latin typeface="Arial"/>
                        </a:rPr>
                        <a:t>Opel Vectra Limited - 2.2 TDI </a:t>
                      </a:r>
                    </a:p>
                  </a:txBody>
                  <a:tcPr marL="9843" marR="9843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b="0" i="0" u="none" strike="noStrike" dirty="0" smtClean="0">
                          <a:latin typeface="Arial"/>
                        </a:rPr>
                        <a:t>45.500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9843" marR="9843" marT="9525" marB="0" anchor="b"/>
                </a:tc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>
                          <a:latin typeface="Arial"/>
                        </a:rPr>
                        <a:t>Lis Winding</a:t>
                      </a:r>
                    </a:p>
                  </a:txBody>
                  <a:tcPr marL="9843" marR="9843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 dirty="0">
                          <a:latin typeface="Arial"/>
                        </a:rPr>
                        <a:t>Opel </a:t>
                      </a:r>
                      <a:r>
                        <a:rPr lang="da-DK" sz="1400" b="0" i="0" u="none" strike="noStrike" dirty="0" err="1">
                          <a:latin typeface="Arial"/>
                        </a:rPr>
                        <a:t>Zafira</a:t>
                      </a:r>
                      <a:r>
                        <a:rPr lang="da-DK" sz="1400" b="0" i="0" u="none" strike="noStrike" dirty="0">
                          <a:latin typeface="Arial"/>
                        </a:rPr>
                        <a:t> - 1.8</a:t>
                      </a:r>
                    </a:p>
                  </a:txBody>
                  <a:tcPr marL="9843" marR="9843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b="0" i="0" u="none" strike="noStrike" dirty="0">
                          <a:latin typeface="Arial"/>
                        </a:rPr>
                        <a:t>23.000</a:t>
                      </a:r>
                    </a:p>
                  </a:txBody>
                  <a:tcPr marL="9843" marR="9843" marT="9525" marB="0" anchor="b"/>
                </a:tc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>
                          <a:latin typeface="Arial"/>
                        </a:rPr>
                        <a:t>Jan Larsen</a:t>
                      </a:r>
                    </a:p>
                  </a:txBody>
                  <a:tcPr marL="9843" marR="9843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 dirty="0" err="1">
                          <a:latin typeface="Arial"/>
                        </a:rPr>
                        <a:t>Peugeut</a:t>
                      </a:r>
                      <a:r>
                        <a:rPr lang="da-DK" sz="1400" b="0" i="0" u="none" strike="noStrike" dirty="0">
                          <a:latin typeface="Arial"/>
                        </a:rPr>
                        <a:t> 407 SW</a:t>
                      </a:r>
                    </a:p>
                  </a:txBody>
                  <a:tcPr marL="9843" marR="9843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b="0" i="0" u="none" strike="noStrike" dirty="0" smtClean="0">
                          <a:latin typeface="Arial"/>
                        </a:rPr>
                        <a:t>33.000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9843" marR="9843" marT="9525" marB="0" anchor="b"/>
                </a:tc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>
                          <a:latin typeface="Arial"/>
                        </a:rPr>
                        <a:t>Lars Kofoed</a:t>
                      </a:r>
                    </a:p>
                  </a:txBody>
                  <a:tcPr marL="9843" marR="9843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 dirty="0" err="1">
                          <a:latin typeface="Arial"/>
                        </a:rPr>
                        <a:t>Peugeut</a:t>
                      </a:r>
                      <a:r>
                        <a:rPr lang="da-DK" sz="1400" b="0" i="0" u="none" strike="noStrike" dirty="0">
                          <a:latin typeface="Arial"/>
                        </a:rPr>
                        <a:t> 407 SW</a:t>
                      </a:r>
                    </a:p>
                  </a:txBody>
                  <a:tcPr marL="9843" marR="9843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b="0" i="0" u="none" strike="noStrike" dirty="0">
                          <a:latin typeface="Arial"/>
                        </a:rPr>
                        <a:t>18.000</a:t>
                      </a:r>
                    </a:p>
                  </a:txBody>
                  <a:tcPr marL="9843" marR="9843" marT="9525" marB="0" anchor="b"/>
                </a:tc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>
                          <a:latin typeface="Arial"/>
                        </a:rPr>
                        <a:t>Kasper Schultz</a:t>
                      </a:r>
                    </a:p>
                  </a:txBody>
                  <a:tcPr marL="9843" marR="9843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 dirty="0">
                          <a:latin typeface="Arial"/>
                        </a:rPr>
                        <a:t>Skoda </a:t>
                      </a:r>
                      <a:r>
                        <a:rPr lang="da-DK" sz="1400" b="0" i="0" u="none" strike="noStrike" dirty="0" err="1">
                          <a:latin typeface="Arial"/>
                        </a:rPr>
                        <a:t>Octavia</a:t>
                      </a:r>
                      <a:r>
                        <a:rPr lang="da-DK" sz="1400" b="0" i="0" u="none" strike="noStrike" dirty="0">
                          <a:latin typeface="Arial"/>
                        </a:rPr>
                        <a:t> </a:t>
                      </a:r>
                      <a:r>
                        <a:rPr lang="da-DK" sz="1400" b="0" i="0" u="none" strike="noStrike" dirty="0" err="1">
                          <a:latin typeface="Arial"/>
                        </a:rPr>
                        <a:t>Combi</a:t>
                      </a:r>
                      <a:r>
                        <a:rPr lang="da-DK" sz="1400" b="0" i="0" u="none" strike="noStrike" dirty="0">
                          <a:latin typeface="Arial"/>
                        </a:rPr>
                        <a:t> RS</a:t>
                      </a:r>
                    </a:p>
                  </a:txBody>
                  <a:tcPr marL="9843" marR="9843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b="0" i="0" u="none" strike="noStrike" dirty="0">
                          <a:latin typeface="Arial"/>
                        </a:rPr>
                        <a:t>21.000</a:t>
                      </a:r>
                    </a:p>
                  </a:txBody>
                  <a:tcPr marL="9843" marR="9843" marT="9525" marB="0" anchor="b"/>
                </a:tc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>
                          <a:latin typeface="Arial"/>
                        </a:rPr>
                        <a:t>Klaus Johansen</a:t>
                      </a:r>
                    </a:p>
                  </a:txBody>
                  <a:tcPr marL="9843" marR="9843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 dirty="0">
                          <a:latin typeface="Arial"/>
                        </a:rPr>
                        <a:t>Toyota </a:t>
                      </a:r>
                      <a:r>
                        <a:rPr lang="da-DK" sz="1400" b="0" i="0" u="none" strike="noStrike" dirty="0" err="1">
                          <a:latin typeface="Arial"/>
                        </a:rPr>
                        <a:t>Avensis</a:t>
                      </a:r>
                      <a:r>
                        <a:rPr lang="da-DK" sz="1400" b="0" i="0" u="none" strike="noStrike" dirty="0">
                          <a:latin typeface="Arial"/>
                        </a:rPr>
                        <a:t> 2.2 D-4</a:t>
                      </a:r>
                    </a:p>
                  </a:txBody>
                  <a:tcPr marL="9843" marR="9843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b="0" i="0" u="none" strike="noStrike" dirty="0" smtClean="0">
                          <a:latin typeface="Arial"/>
                        </a:rPr>
                        <a:t>12.000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9843" marR="9843" marT="9525" marB="0" anchor="b"/>
                </a:tc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>
                          <a:latin typeface="Arial"/>
                        </a:rPr>
                        <a:t>Allan Carlsen</a:t>
                      </a:r>
                    </a:p>
                  </a:txBody>
                  <a:tcPr marL="9843" marR="9843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 dirty="0" smtClean="0">
                          <a:latin typeface="Arial"/>
                        </a:rPr>
                        <a:t>Volvo V70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9843" marR="9843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b="0" i="0" u="none" strike="noStrike" dirty="0">
                          <a:latin typeface="Arial"/>
                        </a:rPr>
                        <a:t>22.000</a:t>
                      </a:r>
                    </a:p>
                  </a:txBody>
                  <a:tcPr marL="9843" marR="9843" marT="9525" marB="0" anchor="b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Firmabiler - Diagram</a:t>
            </a:r>
            <a:endParaRPr lang="da-DK" dirty="0"/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sz="quarter" idx="1"/>
          </p:nvPr>
        </p:nvGraphicFramePr>
        <p:xfrm>
          <a:off x="301625" y="1527175"/>
          <a:ext cx="8504238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Boligudgifter</a:t>
            </a:r>
            <a:endParaRPr lang="da-DK" dirty="0"/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sz="half" idx="1"/>
          </p:nvPr>
        </p:nvGraphicFramePr>
        <p:xfrm>
          <a:off x="301625" y="1371600"/>
          <a:ext cx="4038600" cy="4480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70111"/>
                <a:gridCol w="1768489"/>
              </a:tblGrid>
              <a:tr h="640080">
                <a:tc>
                  <a:txBody>
                    <a:bodyPr/>
                    <a:lstStyle/>
                    <a:p>
                      <a:r>
                        <a:rPr lang="da-DK" dirty="0" smtClean="0"/>
                        <a:t>Udgift</a:t>
                      </a:r>
                      <a:endParaRPr lang="da-DK" dirty="0"/>
                    </a:p>
                  </a:txBody>
                  <a:tcPr marL="91332" marR="91332"/>
                </a:tc>
                <a:tc>
                  <a:txBody>
                    <a:bodyPr/>
                    <a:lstStyle/>
                    <a:p>
                      <a:r>
                        <a:rPr lang="da-DK" dirty="0" smtClean="0"/>
                        <a:t>Beløb i tusinder</a:t>
                      </a:r>
                      <a:endParaRPr lang="da-DK" dirty="0"/>
                    </a:p>
                  </a:txBody>
                  <a:tcPr marL="91332" marR="91332"/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da-DK" dirty="0" smtClean="0"/>
                        <a:t>Husleje</a:t>
                      </a:r>
                      <a:endParaRPr lang="da-DK" dirty="0"/>
                    </a:p>
                  </a:txBody>
                  <a:tcPr marL="91332" marR="91332"/>
                </a:tc>
                <a:tc>
                  <a:txBody>
                    <a:bodyPr/>
                    <a:lstStyle/>
                    <a:p>
                      <a:pPr algn="r"/>
                      <a:r>
                        <a:rPr lang="da-DK" dirty="0" smtClean="0"/>
                        <a:t>1.200</a:t>
                      </a:r>
                      <a:endParaRPr lang="da-DK" dirty="0"/>
                    </a:p>
                  </a:txBody>
                  <a:tcPr marL="91332" marR="91332"/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da-DK" dirty="0" smtClean="0"/>
                        <a:t>El</a:t>
                      </a:r>
                      <a:endParaRPr lang="da-DK" dirty="0"/>
                    </a:p>
                  </a:txBody>
                  <a:tcPr marL="91332" marR="91332"/>
                </a:tc>
                <a:tc>
                  <a:txBody>
                    <a:bodyPr/>
                    <a:lstStyle/>
                    <a:p>
                      <a:pPr algn="r"/>
                      <a:r>
                        <a:rPr lang="da-DK" dirty="0" smtClean="0"/>
                        <a:t>400</a:t>
                      </a:r>
                      <a:endParaRPr lang="da-DK" dirty="0"/>
                    </a:p>
                  </a:txBody>
                  <a:tcPr marL="91332" marR="91332"/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da-DK" dirty="0" smtClean="0"/>
                        <a:t>Renovation</a:t>
                      </a:r>
                      <a:endParaRPr lang="da-DK" dirty="0"/>
                    </a:p>
                  </a:txBody>
                  <a:tcPr marL="91332" marR="91332"/>
                </a:tc>
                <a:tc>
                  <a:txBody>
                    <a:bodyPr/>
                    <a:lstStyle/>
                    <a:p>
                      <a:pPr algn="r"/>
                      <a:r>
                        <a:rPr lang="da-DK" dirty="0" smtClean="0"/>
                        <a:t>22</a:t>
                      </a:r>
                      <a:endParaRPr lang="da-DK" dirty="0"/>
                    </a:p>
                  </a:txBody>
                  <a:tcPr marL="91332" marR="91332"/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da-DK" dirty="0" smtClean="0"/>
                        <a:t>Vinduespudsning</a:t>
                      </a:r>
                      <a:endParaRPr lang="da-DK" dirty="0"/>
                    </a:p>
                  </a:txBody>
                  <a:tcPr marL="91332" marR="91332"/>
                </a:tc>
                <a:tc>
                  <a:txBody>
                    <a:bodyPr/>
                    <a:lstStyle/>
                    <a:p>
                      <a:pPr algn="r"/>
                      <a:r>
                        <a:rPr lang="da-DK" dirty="0" smtClean="0"/>
                        <a:t>12</a:t>
                      </a:r>
                      <a:endParaRPr lang="da-DK" dirty="0"/>
                    </a:p>
                  </a:txBody>
                  <a:tcPr marL="91332" marR="91332"/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da-DK" dirty="0" smtClean="0"/>
                        <a:t>Ombygning af butikker</a:t>
                      </a:r>
                      <a:endParaRPr lang="da-DK" dirty="0"/>
                    </a:p>
                  </a:txBody>
                  <a:tcPr marL="91332" marR="91332"/>
                </a:tc>
                <a:tc>
                  <a:txBody>
                    <a:bodyPr/>
                    <a:lstStyle/>
                    <a:p>
                      <a:pPr algn="r"/>
                      <a:r>
                        <a:rPr lang="da-DK" dirty="0" smtClean="0"/>
                        <a:t>600</a:t>
                      </a:r>
                      <a:endParaRPr lang="da-DK" dirty="0"/>
                    </a:p>
                  </a:txBody>
                  <a:tcPr marL="91332" marR="91332"/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da-DK" dirty="0" smtClean="0"/>
                        <a:t>Forsikringer</a:t>
                      </a:r>
                      <a:endParaRPr lang="da-DK" dirty="0"/>
                    </a:p>
                  </a:txBody>
                  <a:tcPr marL="91332" marR="91332"/>
                </a:tc>
                <a:tc>
                  <a:txBody>
                    <a:bodyPr/>
                    <a:lstStyle/>
                    <a:p>
                      <a:pPr algn="r"/>
                      <a:r>
                        <a:rPr lang="da-DK" dirty="0" smtClean="0"/>
                        <a:t>50</a:t>
                      </a:r>
                      <a:endParaRPr lang="da-DK" dirty="0"/>
                    </a:p>
                  </a:txBody>
                  <a:tcPr marL="91332" marR="91332"/>
                </a:tc>
              </a:tr>
            </a:tbl>
          </a:graphicData>
        </a:graphic>
      </p:graphicFrame>
      <p:pic>
        <p:nvPicPr>
          <p:cNvPr id="1026" name="Picture 2" descr="C:\Documents and Settings\ac\Lokale indstillinger\Temporary Internet Files\Content.IE5\437AS6YA\MPj04025150000[1]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 bwMode="auto">
          <a:xfrm>
            <a:off x="5258625" y="1371600"/>
            <a:ext cx="3122549" cy="46815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Tiltag i 2007</a:t>
            </a:r>
            <a:endParaRPr lang="da-DK" dirty="0"/>
          </a:p>
        </p:txBody>
      </p:sp>
      <p:sp>
        <p:nvSpPr>
          <p:cNvPr id="5" name="Pladsholder til indhold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a-DK" dirty="0" smtClean="0"/>
              <a:t>Oprettelse af 3 butikker</a:t>
            </a:r>
          </a:p>
          <a:p>
            <a:r>
              <a:rPr lang="da-DK" dirty="0" smtClean="0"/>
              <a:t>Ny butiksindretning</a:t>
            </a:r>
          </a:p>
          <a:p>
            <a:r>
              <a:rPr lang="da-DK" dirty="0" smtClean="0"/>
              <a:t>Ensrettet markedsføring</a:t>
            </a:r>
          </a:p>
          <a:p>
            <a:r>
              <a:rPr lang="da-DK" dirty="0" smtClean="0"/>
              <a:t>Nye medarbejdere</a:t>
            </a:r>
          </a:p>
          <a:p>
            <a:r>
              <a:rPr lang="da-DK" dirty="0" smtClean="0"/>
              <a:t>Flere mersalgsprodukter</a:t>
            </a:r>
          </a:p>
          <a:p>
            <a:r>
              <a:rPr lang="da-DK" smtClean="0"/>
              <a:t>Flere </a:t>
            </a:r>
            <a:r>
              <a:rPr lang="da-DK" smtClean="0"/>
              <a:t>filmtitler</a:t>
            </a:r>
            <a:endParaRPr lang="da-DK" dirty="0" smtClean="0"/>
          </a:p>
          <a:p>
            <a:endParaRPr lang="da-DK" dirty="0" smtClean="0"/>
          </a:p>
        </p:txBody>
      </p:sp>
      <p:pic>
        <p:nvPicPr>
          <p:cNvPr id="12" name="Pladsholder til indhold 11" descr="DVDStore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786314" y="1928802"/>
            <a:ext cx="3905278" cy="292895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iel">
  <a:themeElements>
    <a:clrScheme name="Officiel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Officiel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iel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64</TotalTime>
  <Words>133</Words>
  <Application>Microsoft Office PowerPoint</Application>
  <PresentationFormat>Skærmshow (4:3)</PresentationFormat>
  <Paragraphs>66</Paragraphs>
  <Slides>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Diastitler</vt:lpstr>
      </vt:variant>
      <vt:variant>
        <vt:i4>5</vt:i4>
      </vt:variant>
    </vt:vector>
  </HeadingPairs>
  <TitlesOfParts>
    <vt:vector size="6" baseType="lpstr">
      <vt:lpstr>Officiel</vt:lpstr>
      <vt:lpstr>VideoBuster A/S</vt:lpstr>
      <vt:lpstr>Firmabiler</vt:lpstr>
      <vt:lpstr>Firmabiler - Diagram</vt:lpstr>
      <vt:lpstr>Boligudgifter</vt:lpstr>
      <vt:lpstr>Tiltag i 2007</vt:lpstr>
    </vt:vector>
  </TitlesOfParts>
  <Company>4D Konsulenterne A/S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dav</dc:title>
  <dc:creator>ac</dc:creator>
  <cp:lastModifiedBy>ac</cp:lastModifiedBy>
  <cp:revision>13</cp:revision>
  <dcterms:created xsi:type="dcterms:W3CDTF">2007-06-12T07:07:54Z</dcterms:created>
  <dcterms:modified xsi:type="dcterms:W3CDTF">2007-06-13T11:41:27Z</dcterms:modified>
</cp:coreProperties>
</file>