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58" r:id="rId4"/>
    <p:sldId id="259" r:id="rId5"/>
    <p:sldId id="260" r:id="rId6"/>
  </p:sldIdLst>
  <p:sldSz cx="9144000" cy="6858000" type="screen4x3"/>
  <p:notesSz cx="6858000" cy="9144000"/>
  <p:defaultTextStyle>
    <a:defPPr>
      <a:defRPr lang="da-DK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outlineView">
  <p:normalViewPr>
    <p:restoredLeft sz="34565" autoAdjust="0"/>
    <p:restoredTop sz="86383" autoAdjust="0"/>
  </p:normalViewPr>
  <p:slideViewPr>
    <p:cSldViewPr>
      <p:cViewPr varScale="1">
        <p:scale>
          <a:sx n="78" d="100"/>
          <a:sy n="78" d="100"/>
        </p:scale>
        <p:origin x="-90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di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tvinklet trekant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Titel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da-DK" smtClean="0"/>
              <a:t>Klik for at redigere titeltypografi i masteren</a:t>
            </a:r>
            <a:endParaRPr kumimoji="0" lang="en-US"/>
          </a:p>
        </p:txBody>
      </p:sp>
      <p:sp>
        <p:nvSpPr>
          <p:cNvPr id="17" name="Undertitel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da-DK" smtClean="0"/>
              <a:t>Klik for at redigere undertiteltypografien i masteren</a:t>
            </a:r>
            <a:endParaRPr kumimoji="0" lang="en-US"/>
          </a:p>
        </p:txBody>
      </p:sp>
      <p:grpSp>
        <p:nvGrpSpPr>
          <p:cNvPr id="2" name="Gruppe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Kombinationstegning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Kombinationstegning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Kombinationstegning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Lige forbindelse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Pladsholder til dato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A49D5EB4-AD01-4FF5-AE70-B5AECDFFD6C7}" type="datetimeFigureOut">
              <a:rPr lang="da-DK" smtClean="0"/>
              <a:pPr/>
              <a:t>13-06-2007</a:t>
            </a:fld>
            <a:endParaRPr lang="da-DK"/>
          </a:p>
        </p:txBody>
      </p:sp>
      <p:sp>
        <p:nvSpPr>
          <p:cNvPr id="19" name="Pladsholder til sidefod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da-DK"/>
          </a:p>
        </p:txBody>
      </p:sp>
      <p:sp>
        <p:nvSpPr>
          <p:cNvPr id="27" name="Pladsholder til diasnumm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FDD57B2F-691E-4FAA-AEF7-535FF3B403AE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og lodret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da-DK" smtClean="0"/>
              <a:t>Klik for at redigere titeltypografi i masteren</a:t>
            </a:r>
            <a:endParaRPr kumimoji="0" lang="en-US"/>
          </a:p>
        </p:txBody>
      </p:sp>
      <p:sp>
        <p:nvSpPr>
          <p:cNvPr id="3" name="Pladsholder til lodret titel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da-DK" smtClean="0"/>
              <a:t>Klik for at redigere typografi i masteren</a:t>
            </a:r>
          </a:p>
          <a:p>
            <a:pPr lvl="1" eaLnBrk="1" latinLnBrk="0" hangingPunct="1"/>
            <a:r>
              <a:rPr lang="da-DK" smtClean="0"/>
              <a:t>Andet niveau</a:t>
            </a:r>
          </a:p>
          <a:p>
            <a:pPr lvl="2" eaLnBrk="1" latinLnBrk="0" hangingPunct="1"/>
            <a:r>
              <a:rPr lang="da-DK" smtClean="0"/>
              <a:t>Tredje niveau</a:t>
            </a:r>
          </a:p>
          <a:p>
            <a:pPr lvl="3" eaLnBrk="1" latinLnBrk="0" hangingPunct="1"/>
            <a:r>
              <a:rPr lang="da-DK" smtClean="0"/>
              <a:t>Fjerde niveau</a:t>
            </a:r>
          </a:p>
          <a:p>
            <a:pPr lvl="4" eaLnBrk="1" latinLnBrk="0" hangingPunct="1"/>
            <a:r>
              <a:rPr lang="da-DK" smtClean="0"/>
              <a:t>Femte niveau</a:t>
            </a:r>
            <a:endParaRPr kumimoji="0" lang="en-US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49D5EB4-AD01-4FF5-AE70-B5AECDFFD6C7}" type="datetimeFigureOut">
              <a:rPr lang="da-DK" smtClean="0"/>
              <a:pPr/>
              <a:t>13-06-2007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DD57B2F-691E-4FAA-AEF7-535FF3B403AE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et titel og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ret titel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da-DK" smtClean="0"/>
              <a:t>Klik for at redigere titeltypografi i masteren</a:t>
            </a:r>
            <a:endParaRPr kumimoji="0" lang="en-US"/>
          </a:p>
        </p:txBody>
      </p:sp>
      <p:sp>
        <p:nvSpPr>
          <p:cNvPr id="3" name="Pladsholder til lodret titel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da-DK" smtClean="0"/>
              <a:t>Klik for at redigere typografi i masteren</a:t>
            </a:r>
          </a:p>
          <a:p>
            <a:pPr lvl="1" eaLnBrk="1" latinLnBrk="0" hangingPunct="1"/>
            <a:r>
              <a:rPr lang="da-DK" smtClean="0"/>
              <a:t>Andet niveau</a:t>
            </a:r>
          </a:p>
          <a:p>
            <a:pPr lvl="2" eaLnBrk="1" latinLnBrk="0" hangingPunct="1"/>
            <a:r>
              <a:rPr lang="da-DK" smtClean="0"/>
              <a:t>Tredje niveau</a:t>
            </a:r>
          </a:p>
          <a:p>
            <a:pPr lvl="3" eaLnBrk="1" latinLnBrk="0" hangingPunct="1"/>
            <a:r>
              <a:rPr lang="da-DK" smtClean="0"/>
              <a:t>Fjerde niveau</a:t>
            </a:r>
          </a:p>
          <a:p>
            <a:pPr lvl="4" eaLnBrk="1" latinLnBrk="0" hangingPunct="1"/>
            <a:r>
              <a:rPr lang="da-DK" smtClean="0"/>
              <a:t>Femte niveau</a:t>
            </a:r>
            <a:endParaRPr kumimoji="0" lang="en-US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49D5EB4-AD01-4FF5-AE70-B5AECDFFD6C7}" type="datetimeFigureOut">
              <a:rPr lang="da-DK" smtClean="0"/>
              <a:pPr/>
              <a:t>13-06-2007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DD57B2F-691E-4FAA-AEF7-535FF3B403AE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og indholdsobje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ladsholder til indhold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da-DK" smtClean="0"/>
              <a:t>Klik for at redigere typografi i masteren</a:t>
            </a:r>
          </a:p>
          <a:p>
            <a:pPr lvl="1" eaLnBrk="1" latinLnBrk="0" hangingPunct="1"/>
            <a:r>
              <a:rPr lang="da-DK" smtClean="0"/>
              <a:t>Andet niveau</a:t>
            </a:r>
          </a:p>
          <a:p>
            <a:pPr lvl="2" eaLnBrk="1" latinLnBrk="0" hangingPunct="1"/>
            <a:r>
              <a:rPr lang="da-DK" smtClean="0"/>
              <a:t>Tredje niveau</a:t>
            </a:r>
          </a:p>
          <a:p>
            <a:pPr lvl="3" eaLnBrk="1" latinLnBrk="0" hangingPunct="1"/>
            <a:r>
              <a:rPr lang="da-DK" smtClean="0"/>
              <a:t>Fjerde niveau</a:t>
            </a:r>
          </a:p>
          <a:p>
            <a:pPr lvl="4" eaLnBrk="1" latinLnBrk="0" hangingPunct="1"/>
            <a:r>
              <a:rPr lang="da-DK" smtClean="0"/>
              <a:t>Femte niveau</a:t>
            </a:r>
            <a:endParaRPr kumimoji="0" lang="en-US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49D5EB4-AD01-4FF5-AE70-B5AECDFFD6C7}" type="datetimeFigureOut">
              <a:rPr lang="da-DK" smtClean="0"/>
              <a:pPr/>
              <a:t>13-06-2007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DD57B2F-691E-4FAA-AEF7-535FF3B403AE}" type="slidenum">
              <a:rPr lang="da-DK" smtClean="0"/>
              <a:pPr/>
              <a:t>‹nr.›</a:t>
            </a:fld>
            <a:endParaRPr lang="da-DK"/>
          </a:p>
        </p:txBody>
      </p:sp>
      <p:sp>
        <p:nvSpPr>
          <p:cNvPr id="7" name="Titel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da-DK" smtClean="0"/>
              <a:t>Klik for at redigere titeltypografi i masteren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fsnitsoverskrift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da-DK" smtClean="0"/>
              <a:t>Klik for at redigere titeltypografi i masteren</a:t>
            </a:r>
            <a:endParaRPr kumimoji="0" lang="en-US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da-DK" smtClean="0"/>
              <a:t>Klik for at redigere typografi i masteren</a:t>
            </a:r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49D5EB4-AD01-4FF5-AE70-B5AECDFFD6C7}" type="datetimeFigureOut">
              <a:rPr lang="da-DK" smtClean="0"/>
              <a:pPr/>
              <a:t>13-06-2007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DD57B2F-691E-4FAA-AEF7-535FF3B403AE}" type="slidenum">
              <a:rPr lang="da-DK" smtClean="0"/>
              <a:pPr/>
              <a:t>‹nr.›</a:t>
            </a:fld>
            <a:endParaRPr lang="da-DK"/>
          </a:p>
        </p:txBody>
      </p:sp>
      <p:sp>
        <p:nvSpPr>
          <p:cNvPr id="7" name="Vinkel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Vinkel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dholdsobjekter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ladsholder til indhold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da-DK" smtClean="0"/>
              <a:t>Klik for at redigere typografi i masteren</a:t>
            </a:r>
          </a:p>
          <a:p>
            <a:pPr lvl="1" eaLnBrk="1" latinLnBrk="0" hangingPunct="1"/>
            <a:r>
              <a:rPr lang="da-DK" smtClean="0"/>
              <a:t>Andet niveau</a:t>
            </a:r>
          </a:p>
          <a:p>
            <a:pPr lvl="2" eaLnBrk="1" latinLnBrk="0" hangingPunct="1"/>
            <a:r>
              <a:rPr lang="da-DK" smtClean="0"/>
              <a:t>Tredje niveau</a:t>
            </a:r>
          </a:p>
          <a:p>
            <a:pPr lvl="3" eaLnBrk="1" latinLnBrk="0" hangingPunct="1"/>
            <a:r>
              <a:rPr lang="da-DK" smtClean="0"/>
              <a:t>Fjerde niveau</a:t>
            </a:r>
          </a:p>
          <a:p>
            <a:pPr lvl="4" eaLnBrk="1" latinLnBrk="0" hangingPunct="1"/>
            <a:r>
              <a:rPr lang="da-DK" smtClean="0"/>
              <a:t>Femte niveau</a:t>
            </a:r>
            <a:endParaRPr kumimoji="0" lang="en-US"/>
          </a:p>
        </p:txBody>
      </p:sp>
      <p:sp>
        <p:nvSpPr>
          <p:cNvPr id="4" name="Pladsholder til indhold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da-DK" smtClean="0"/>
              <a:t>Klik for at redigere typografi i masteren</a:t>
            </a:r>
          </a:p>
          <a:p>
            <a:pPr lvl="1" eaLnBrk="1" latinLnBrk="0" hangingPunct="1"/>
            <a:r>
              <a:rPr lang="da-DK" smtClean="0"/>
              <a:t>Andet niveau</a:t>
            </a:r>
          </a:p>
          <a:p>
            <a:pPr lvl="2" eaLnBrk="1" latinLnBrk="0" hangingPunct="1"/>
            <a:r>
              <a:rPr lang="da-DK" smtClean="0"/>
              <a:t>Tredje niveau</a:t>
            </a:r>
          </a:p>
          <a:p>
            <a:pPr lvl="3" eaLnBrk="1" latinLnBrk="0" hangingPunct="1"/>
            <a:r>
              <a:rPr lang="da-DK" smtClean="0"/>
              <a:t>Fjerde niveau</a:t>
            </a:r>
          </a:p>
          <a:p>
            <a:pPr lvl="4" eaLnBrk="1" latinLnBrk="0" hangingPunct="1"/>
            <a:r>
              <a:rPr lang="da-DK" smtClean="0"/>
              <a:t>Femte niveau</a:t>
            </a:r>
            <a:endParaRPr kumimoji="0" lang="en-US"/>
          </a:p>
        </p:txBody>
      </p:sp>
      <p:sp>
        <p:nvSpPr>
          <p:cNvPr id="5" name="Pladsholder til dato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49D5EB4-AD01-4FF5-AE70-B5AECDFFD6C7}" type="datetimeFigureOut">
              <a:rPr lang="da-DK" smtClean="0"/>
              <a:pPr/>
              <a:t>13-06-2007</a:t>
            </a:fld>
            <a:endParaRPr lang="da-DK"/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da-DK"/>
          </a:p>
        </p:txBody>
      </p:sp>
      <p:sp>
        <p:nvSpPr>
          <p:cNvPr id="7" name="Pladsholder til dias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DD57B2F-691E-4FAA-AEF7-535FF3B403AE}" type="slidenum">
              <a:rPr lang="da-DK" smtClean="0"/>
              <a:pPr/>
              <a:t>‹nr.›</a:t>
            </a:fld>
            <a:endParaRPr lang="da-DK"/>
          </a:p>
        </p:txBody>
      </p:sp>
      <p:sp>
        <p:nvSpPr>
          <p:cNvPr id="8" name="Titel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da-DK" smtClean="0"/>
              <a:t>Klik for at redigere titeltypografi i masteren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Sammenligning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da-DK" smtClean="0"/>
              <a:t>Klik for at redigere titeltypografi i masteren</a:t>
            </a:r>
            <a:endParaRPr kumimoji="0" lang="en-US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da-DK" smtClean="0"/>
              <a:t>Klik for at redigere typografi i masteren</a:t>
            </a:r>
          </a:p>
        </p:txBody>
      </p:sp>
      <p:sp>
        <p:nvSpPr>
          <p:cNvPr id="4" name="Pladsholder til tekst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da-DK" smtClean="0"/>
              <a:t>Klik for at redigere typografi i masteren</a:t>
            </a:r>
          </a:p>
        </p:txBody>
      </p:sp>
      <p:sp>
        <p:nvSpPr>
          <p:cNvPr id="5" name="Pladsholder til indhold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da-DK" smtClean="0"/>
              <a:t>Klik for at redigere typografi i masteren</a:t>
            </a:r>
          </a:p>
          <a:p>
            <a:pPr lvl="1" eaLnBrk="1" latinLnBrk="0" hangingPunct="1"/>
            <a:r>
              <a:rPr lang="da-DK" smtClean="0"/>
              <a:t>Andet niveau</a:t>
            </a:r>
          </a:p>
          <a:p>
            <a:pPr lvl="2" eaLnBrk="1" latinLnBrk="0" hangingPunct="1"/>
            <a:r>
              <a:rPr lang="da-DK" smtClean="0"/>
              <a:t>Tredje niveau</a:t>
            </a:r>
          </a:p>
          <a:p>
            <a:pPr lvl="3" eaLnBrk="1" latinLnBrk="0" hangingPunct="1"/>
            <a:r>
              <a:rPr lang="da-DK" smtClean="0"/>
              <a:t>Fjerde niveau</a:t>
            </a:r>
          </a:p>
          <a:p>
            <a:pPr lvl="4" eaLnBrk="1" latinLnBrk="0" hangingPunct="1"/>
            <a:r>
              <a:rPr lang="da-DK" smtClean="0"/>
              <a:t>Femte niveau</a:t>
            </a:r>
            <a:endParaRPr kumimoji="0" lang="en-US"/>
          </a:p>
        </p:txBody>
      </p:sp>
      <p:sp>
        <p:nvSpPr>
          <p:cNvPr id="6" name="Pladsholder til indhold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da-DK" smtClean="0"/>
              <a:t>Klik for at redigere typografi i masteren</a:t>
            </a:r>
          </a:p>
          <a:p>
            <a:pPr lvl="1" eaLnBrk="1" latinLnBrk="0" hangingPunct="1"/>
            <a:r>
              <a:rPr lang="da-DK" smtClean="0"/>
              <a:t>Andet niveau</a:t>
            </a:r>
          </a:p>
          <a:p>
            <a:pPr lvl="2" eaLnBrk="1" latinLnBrk="0" hangingPunct="1"/>
            <a:r>
              <a:rPr lang="da-DK" smtClean="0"/>
              <a:t>Tredje niveau</a:t>
            </a:r>
          </a:p>
          <a:p>
            <a:pPr lvl="3" eaLnBrk="1" latinLnBrk="0" hangingPunct="1"/>
            <a:r>
              <a:rPr lang="da-DK" smtClean="0"/>
              <a:t>Fjerde niveau</a:t>
            </a:r>
          </a:p>
          <a:p>
            <a:pPr lvl="4" eaLnBrk="1" latinLnBrk="0" hangingPunct="1"/>
            <a:r>
              <a:rPr lang="da-DK" smtClean="0"/>
              <a:t>Femte niveau</a:t>
            </a:r>
            <a:endParaRPr kumimoji="0" lang="en-US"/>
          </a:p>
        </p:txBody>
      </p:sp>
      <p:sp>
        <p:nvSpPr>
          <p:cNvPr id="7" name="Pladsholder til dato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49D5EB4-AD01-4FF5-AE70-B5AECDFFD6C7}" type="datetimeFigureOut">
              <a:rPr lang="da-DK" smtClean="0"/>
              <a:pPr/>
              <a:t>13-06-2007</a:t>
            </a:fld>
            <a:endParaRPr lang="da-DK"/>
          </a:p>
        </p:txBody>
      </p:sp>
      <p:sp>
        <p:nvSpPr>
          <p:cNvPr id="8" name="Pladsholder til sidefod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da-DK"/>
          </a:p>
        </p:txBody>
      </p:sp>
      <p:sp>
        <p:nvSpPr>
          <p:cNvPr id="9" name="Pladsholder til dias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DD57B2F-691E-4FAA-AEF7-535FF3B403AE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Kun titel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ladsholder til dato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49D5EB4-AD01-4FF5-AE70-B5AECDFFD6C7}" type="datetimeFigureOut">
              <a:rPr lang="da-DK" smtClean="0"/>
              <a:pPr/>
              <a:t>13-06-2007</a:t>
            </a:fld>
            <a:endParaRPr lang="da-DK"/>
          </a:p>
        </p:txBody>
      </p:sp>
      <p:sp>
        <p:nvSpPr>
          <p:cNvPr id="4" name="Pladsholder til sidefod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da-DK"/>
          </a:p>
        </p:txBody>
      </p:sp>
      <p:sp>
        <p:nvSpPr>
          <p:cNvPr id="5" name="Pladsholder til dias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DD57B2F-691E-4FAA-AEF7-535FF3B403AE}" type="slidenum">
              <a:rPr lang="da-DK" smtClean="0"/>
              <a:pPr/>
              <a:t>‹nr.›</a:t>
            </a:fld>
            <a:endParaRPr lang="da-DK"/>
          </a:p>
        </p:txBody>
      </p:sp>
      <p:sp>
        <p:nvSpPr>
          <p:cNvPr id="6" name="Titel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da-DK" smtClean="0"/>
              <a:t>Klik for at redigere titeltypografi i masteren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ato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49D5EB4-AD01-4FF5-AE70-B5AECDFFD6C7}" type="datetimeFigureOut">
              <a:rPr lang="da-DK" smtClean="0"/>
              <a:pPr/>
              <a:t>13-06-2007</a:t>
            </a:fld>
            <a:endParaRPr lang="da-DK"/>
          </a:p>
        </p:txBody>
      </p:sp>
      <p:sp>
        <p:nvSpPr>
          <p:cNvPr id="3" name="Pladsholder til sidefod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da-DK"/>
          </a:p>
        </p:txBody>
      </p:sp>
      <p:sp>
        <p:nvSpPr>
          <p:cNvPr id="4" name="Pladsholder til dias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DD57B2F-691E-4FAA-AEF7-535FF3B403AE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Indhold med billedtekst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da-DK" smtClean="0"/>
              <a:t>Klik for at redigere titeltypografi i masteren</a:t>
            </a:r>
            <a:endParaRPr kumimoji="0" lang="en-US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da-DK" smtClean="0"/>
              <a:t>Klik for at redigere typografi i masteren</a:t>
            </a:r>
          </a:p>
        </p:txBody>
      </p:sp>
      <p:sp>
        <p:nvSpPr>
          <p:cNvPr id="4" name="Pladsholder til indhold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da-DK" smtClean="0"/>
              <a:t>Klik for at redigere typografi i masteren</a:t>
            </a:r>
          </a:p>
          <a:p>
            <a:pPr lvl="1" eaLnBrk="1" latinLnBrk="0" hangingPunct="1"/>
            <a:r>
              <a:rPr lang="da-DK" smtClean="0"/>
              <a:t>Andet niveau</a:t>
            </a:r>
          </a:p>
          <a:p>
            <a:pPr lvl="2" eaLnBrk="1" latinLnBrk="0" hangingPunct="1"/>
            <a:r>
              <a:rPr lang="da-DK" smtClean="0"/>
              <a:t>Tredje niveau</a:t>
            </a:r>
          </a:p>
          <a:p>
            <a:pPr lvl="3" eaLnBrk="1" latinLnBrk="0" hangingPunct="1"/>
            <a:r>
              <a:rPr lang="da-DK" smtClean="0"/>
              <a:t>Fjerde niveau</a:t>
            </a:r>
          </a:p>
          <a:p>
            <a:pPr lvl="4" eaLnBrk="1" latinLnBrk="0" hangingPunct="1"/>
            <a:r>
              <a:rPr lang="da-DK" smtClean="0"/>
              <a:t>Femte niveau</a:t>
            </a:r>
            <a:endParaRPr kumimoji="0" lang="en-US"/>
          </a:p>
        </p:txBody>
      </p:sp>
      <p:sp>
        <p:nvSpPr>
          <p:cNvPr id="5" name="Pladsholder til dato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A49D5EB4-AD01-4FF5-AE70-B5AECDFFD6C7}" type="datetimeFigureOut">
              <a:rPr lang="da-DK" smtClean="0"/>
              <a:pPr/>
              <a:t>13-06-2007</a:t>
            </a:fld>
            <a:endParaRPr lang="da-DK"/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da-DK"/>
          </a:p>
        </p:txBody>
      </p:sp>
      <p:sp>
        <p:nvSpPr>
          <p:cNvPr id="7" name="Pladsholder til dias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DD57B2F-691E-4FAA-AEF7-535FF3B403AE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illede med billedtekst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ladsholder til tekst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da-DK" smtClean="0"/>
              <a:t>Klik for at redigere typografi i masteren</a:t>
            </a:r>
          </a:p>
        </p:txBody>
      </p:sp>
      <p:sp>
        <p:nvSpPr>
          <p:cNvPr id="3" name="Pladsholder til billede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da-DK" smtClean="0"/>
              <a:t>Klik på ikonet for at tilføje et billede</a:t>
            </a:r>
            <a:endParaRPr kumimoji="0" lang="en-US" dirty="0"/>
          </a:p>
        </p:txBody>
      </p:sp>
      <p:sp>
        <p:nvSpPr>
          <p:cNvPr id="5" name="Pladsholder til dato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A49D5EB4-AD01-4FF5-AE70-B5AECDFFD6C7}" type="datetimeFigureOut">
              <a:rPr lang="da-DK" smtClean="0"/>
              <a:pPr/>
              <a:t>13-06-2007</a:t>
            </a:fld>
            <a:endParaRPr lang="da-DK"/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da-DK"/>
          </a:p>
        </p:txBody>
      </p:sp>
      <p:sp>
        <p:nvSpPr>
          <p:cNvPr id="7" name="Pladsholder til dias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FDD57B2F-691E-4FAA-AEF7-535FF3B403AE}" type="slidenum">
              <a:rPr lang="da-DK" smtClean="0"/>
              <a:pPr/>
              <a:t>‹nr.›</a:t>
            </a:fld>
            <a:endParaRPr lang="da-DK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da-DK" smtClean="0"/>
              <a:t>Klik for at redigere titeltypografi i masteren</a:t>
            </a:r>
            <a:endParaRPr kumimoji="0" lang="en-US"/>
          </a:p>
        </p:txBody>
      </p:sp>
      <p:sp>
        <p:nvSpPr>
          <p:cNvPr id="8" name="Kombinationstegning 7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Kombinationstegning 8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Retvinklet trekant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Lige forbindelse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Vinkel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Vinkel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Kombinationstegning 12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Kombinationstegning 11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Retvinklet trekant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Lige forbindelse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Pladsholder til titel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da-DK" smtClean="0"/>
              <a:t>Klik for at redigere titeltypografi i masteren</a:t>
            </a:r>
            <a:endParaRPr kumimoji="0" lang="en-US"/>
          </a:p>
        </p:txBody>
      </p:sp>
      <p:sp>
        <p:nvSpPr>
          <p:cNvPr id="30" name="Pladsholder til tekst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da-DK" smtClean="0"/>
              <a:t>Klik for at redigere typografi i masteren</a:t>
            </a:r>
          </a:p>
          <a:p>
            <a:pPr lvl="1" eaLnBrk="1" latinLnBrk="0" hangingPunct="1"/>
            <a:r>
              <a:rPr kumimoji="0" lang="da-DK" smtClean="0"/>
              <a:t>Andet niveau</a:t>
            </a:r>
          </a:p>
          <a:p>
            <a:pPr lvl="2" eaLnBrk="1" latinLnBrk="0" hangingPunct="1"/>
            <a:r>
              <a:rPr kumimoji="0" lang="da-DK" smtClean="0"/>
              <a:t>Tredje niveau</a:t>
            </a:r>
          </a:p>
          <a:p>
            <a:pPr lvl="3" eaLnBrk="1" latinLnBrk="0" hangingPunct="1"/>
            <a:r>
              <a:rPr kumimoji="0" lang="da-DK" smtClean="0"/>
              <a:t>Fjerde niveau</a:t>
            </a:r>
          </a:p>
          <a:p>
            <a:pPr lvl="4" eaLnBrk="1" latinLnBrk="0" hangingPunct="1"/>
            <a:r>
              <a:rPr kumimoji="0" lang="da-DK" smtClean="0"/>
              <a:t>Femte niveau</a:t>
            </a:r>
            <a:endParaRPr kumimoji="0" lang="en-US"/>
          </a:p>
        </p:txBody>
      </p:sp>
      <p:sp>
        <p:nvSpPr>
          <p:cNvPr id="10" name="Pladsholder til dato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A49D5EB4-AD01-4FF5-AE70-B5AECDFFD6C7}" type="datetimeFigureOut">
              <a:rPr lang="da-DK" smtClean="0"/>
              <a:pPr/>
              <a:t>13-06-2007</a:t>
            </a:fld>
            <a:endParaRPr lang="da-DK"/>
          </a:p>
        </p:txBody>
      </p:sp>
      <p:sp>
        <p:nvSpPr>
          <p:cNvPr id="22" name="Pladsholder til sidefod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da-DK"/>
          </a:p>
        </p:txBody>
      </p:sp>
      <p:sp>
        <p:nvSpPr>
          <p:cNvPr id="18" name="Pladsholder til diasnummer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FDD57B2F-691E-4FAA-AEF7-535FF3B403AE}" type="slidenum">
              <a:rPr lang="da-DK" smtClean="0"/>
              <a:pPr/>
              <a:t>‹nr.›</a:t>
            </a:fld>
            <a:endParaRPr lang="da-DK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a-DK" dirty="0" err="1" smtClean="0"/>
              <a:t>Jobopslag</a:t>
            </a:r>
            <a:endParaRPr lang="da-DK" dirty="0"/>
          </a:p>
        </p:txBody>
      </p:sp>
      <p:sp>
        <p:nvSpPr>
          <p:cNvPr id="3" name="Und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a-DK" dirty="0" smtClean="0"/>
              <a:t>4. Kvartal 2007</a:t>
            </a:r>
            <a:endParaRPr lang="da-DK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ladsholder til indhold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a-DK" dirty="0" smtClean="0"/>
              <a:t>Butiksansvarlige </a:t>
            </a:r>
          </a:p>
          <a:p>
            <a:pPr lvl="1"/>
            <a:r>
              <a:rPr lang="da-DK" dirty="0" smtClean="0"/>
              <a:t>Jylland</a:t>
            </a:r>
          </a:p>
          <a:p>
            <a:pPr lvl="1"/>
            <a:r>
              <a:rPr lang="da-DK" dirty="0" smtClean="0"/>
              <a:t>Fyn</a:t>
            </a:r>
          </a:p>
          <a:p>
            <a:r>
              <a:rPr lang="da-DK" dirty="0" smtClean="0"/>
              <a:t>7 Salgsassistenter </a:t>
            </a:r>
          </a:p>
          <a:p>
            <a:pPr lvl="1"/>
            <a:r>
              <a:rPr lang="da-DK" dirty="0" smtClean="0"/>
              <a:t>Butik i Bogense</a:t>
            </a:r>
          </a:p>
          <a:p>
            <a:pPr lvl="1"/>
            <a:r>
              <a:rPr lang="da-DK" dirty="0" smtClean="0"/>
              <a:t>Butik i Odense</a:t>
            </a:r>
          </a:p>
          <a:p>
            <a:pPr lvl="1"/>
            <a:r>
              <a:rPr lang="da-DK" dirty="0" smtClean="0"/>
              <a:t>Butik i Middelfart</a:t>
            </a:r>
          </a:p>
          <a:p>
            <a:r>
              <a:rPr lang="da-DK" dirty="0" smtClean="0"/>
              <a:t>Marketingkoordinator</a:t>
            </a:r>
            <a:endParaRPr lang="da-DK" dirty="0" smtClean="0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smtClean="0"/>
              <a:t>Følgende stillinger skal </a:t>
            </a:r>
            <a:r>
              <a:rPr lang="da-DK" dirty="0" smtClean="0"/>
              <a:t>opslås</a:t>
            </a:r>
            <a:endParaRPr lang="da-DK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ladsholder til indhold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a-DK" dirty="0" smtClean="0"/>
              <a:t>Besøge </a:t>
            </a:r>
            <a:r>
              <a:rPr lang="da-DK" dirty="0" err="1" smtClean="0"/>
              <a:t>VideoBusters</a:t>
            </a:r>
            <a:r>
              <a:rPr lang="da-DK" dirty="0" smtClean="0"/>
              <a:t> butikker</a:t>
            </a:r>
          </a:p>
          <a:p>
            <a:pPr lvl="1"/>
            <a:r>
              <a:rPr lang="da-DK" dirty="0" smtClean="0"/>
              <a:t>Jylland</a:t>
            </a:r>
          </a:p>
          <a:p>
            <a:pPr lvl="1"/>
            <a:r>
              <a:rPr lang="da-DK" dirty="0" smtClean="0"/>
              <a:t>Fyn</a:t>
            </a:r>
          </a:p>
          <a:p>
            <a:r>
              <a:rPr lang="da-DK" dirty="0" smtClean="0"/>
              <a:t>Afholde medarbejdersamtaler</a:t>
            </a:r>
          </a:p>
          <a:p>
            <a:r>
              <a:rPr lang="da-DK" dirty="0" smtClean="0"/>
              <a:t>Kontrollere butiksindretning</a:t>
            </a:r>
          </a:p>
          <a:p>
            <a:r>
              <a:rPr lang="da-DK" dirty="0" smtClean="0"/>
              <a:t>Kontrollere varelager</a:t>
            </a:r>
          </a:p>
          <a:p>
            <a:r>
              <a:rPr lang="da-DK" dirty="0" smtClean="0"/>
              <a:t>Kontrollere økonomien</a:t>
            </a:r>
          </a:p>
          <a:p>
            <a:r>
              <a:rPr lang="da-DK" dirty="0" smtClean="0"/>
              <a:t>Attraktiv løn</a:t>
            </a:r>
          </a:p>
          <a:p>
            <a:r>
              <a:rPr lang="da-DK" dirty="0" smtClean="0"/>
              <a:t>Firmabil</a:t>
            </a:r>
            <a:endParaRPr lang="da-DK" dirty="0" smtClean="0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a-DK" dirty="0" smtClean="0"/>
              <a:t>Butiksansvarlige for Jylland</a:t>
            </a:r>
            <a:endParaRPr lang="da-DK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ladsholder til indhold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a-DK" dirty="0" smtClean="0"/>
              <a:t>Betjene kunder</a:t>
            </a:r>
          </a:p>
          <a:p>
            <a:r>
              <a:rPr lang="da-DK" dirty="0" smtClean="0"/>
              <a:t>Sætte film på hylder</a:t>
            </a:r>
          </a:p>
          <a:p>
            <a:r>
              <a:rPr lang="da-DK" dirty="0" smtClean="0"/>
              <a:t>Kontrollere beholdningen af film</a:t>
            </a:r>
          </a:p>
          <a:p>
            <a:pPr lvl="1"/>
            <a:r>
              <a:rPr lang="da-DK" dirty="0" smtClean="0"/>
              <a:t>Bestille film hjem</a:t>
            </a:r>
          </a:p>
          <a:p>
            <a:r>
              <a:rPr lang="da-DK" dirty="0" smtClean="0"/>
              <a:t>Fleksible arbejdstider</a:t>
            </a:r>
          </a:p>
          <a:p>
            <a:r>
              <a:rPr lang="da-DK" dirty="0" smtClean="0"/>
              <a:t>God </a:t>
            </a:r>
            <a:r>
              <a:rPr lang="da-DK" dirty="0" smtClean="0"/>
              <a:t>løn</a:t>
            </a:r>
            <a:endParaRPr lang="da-DK" dirty="0" smtClean="0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a-DK" dirty="0" smtClean="0"/>
              <a:t>Salgsassistenter</a:t>
            </a:r>
            <a:endParaRPr lang="da-DK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ladsholder til indhold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a-DK" dirty="0" smtClean="0"/>
              <a:t>Ansvarlig for markedsføring	</a:t>
            </a:r>
          </a:p>
          <a:p>
            <a:pPr lvl="1"/>
            <a:r>
              <a:rPr lang="da-DK" dirty="0" smtClean="0"/>
              <a:t>Annoncer</a:t>
            </a:r>
          </a:p>
          <a:p>
            <a:pPr lvl="1"/>
            <a:r>
              <a:rPr lang="da-DK" dirty="0" err="1" smtClean="0"/>
              <a:t>Direct</a:t>
            </a:r>
            <a:r>
              <a:rPr lang="da-DK" dirty="0" smtClean="0"/>
              <a:t> mail</a:t>
            </a:r>
          </a:p>
          <a:p>
            <a:pPr lvl="1"/>
            <a:r>
              <a:rPr lang="da-DK" dirty="0" smtClean="0"/>
              <a:t>Kampagner</a:t>
            </a:r>
          </a:p>
          <a:p>
            <a:pPr lvl="1"/>
            <a:r>
              <a:rPr lang="da-DK" dirty="0" smtClean="0"/>
              <a:t>Konkurrencer</a:t>
            </a:r>
          </a:p>
          <a:p>
            <a:r>
              <a:rPr lang="da-DK" dirty="0" smtClean="0"/>
              <a:t>Attraktiv løn</a:t>
            </a:r>
          </a:p>
          <a:p>
            <a:r>
              <a:rPr lang="da-DK" dirty="0" smtClean="0"/>
              <a:t>Firmabil</a:t>
            </a:r>
          </a:p>
          <a:p>
            <a:r>
              <a:rPr lang="da-DK" dirty="0" smtClean="0"/>
              <a:t>Lagermedarbejder</a:t>
            </a:r>
          </a:p>
          <a:p>
            <a:pPr lvl="0"/>
            <a:r>
              <a:rPr lang="da-DK" dirty="0" smtClean="0"/>
              <a:t>Butik i Århus</a:t>
            </a:r>
          </a:p>
          <a:p>
            <a:pPr lvl="0"/>
            <a:r>
              <a:rPr lang="da-DK" dirty="0" smtClean="0"/>
              <a:t>Under</a:t>
            </a:r>
            <a:r>
              <a:rPr lang="da-DK" baseline="0" dirty="0" smtClean="0"/>
              <a:t> 18 år</a:t>
            </a:r>
            <a:endParaRPr lang="da-DK" dirty="0" smtClean="0"/>
          </a:p>
          <a:p>
            <a:pPr lvl="1"/>
            <a:endParaRPr lang="da-DK" dirty="0" smtClean="0"/>
          </a:p>
          <a:p>
            <a:endParaRPr lang="da-DK" dirty="0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a-DK" dirty="0" smtClean="0"/>
              <a:t>Marketingkoordinator</a:t>
            </a:r>
            <a:endParaRPr lang="da-DK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ammenløb">
  <a:themeElements>
    <a:clrScheme name="Sammenløb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Sammenløb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Sammenløb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95000" t="-106500" r="5000" b="2065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124</TotalTime>
  <Words>65</Words>
  <Application>Microsoft Office PowerPoint</Application>
  <PresentationFormat>Skærmshow (4:3)</PresentationFormat>
  <Paragraphs>39</Paragraphs>
  <Slides>5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Diastitler</vt:lpstr>
      </vt:variant>
      <vt:variant>
        <vt:i4>5</vt:i4>
      </vt:variant>
    </vt:vector>
  </HeadingPairs>
  <TitlesOfParts>
    <vt:vector size="6" baseType="lpstr">
      <vt:lpstr>Sammenløb</vt:lpstr>
      <vt:lpstr>Jobopslag</vt:lpstr>
      <vt:lpstr>Følgende stillinger skal opslås</vt:lpstr>
      <vt:lpstr>Butiksansvarlige for Jylland</vt:lpstr>
      <vt:lpstr>Salgsassistenter</vt:lpstr>
      <vt:lpstr>Marketingkoordinator</vt:lpstr>
    </vt:vector>
  </TitlesOfParts>
  <Company>4D Konsulenterne A/S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Salg</dc:title>
  <dc:creator>ac</dc:creator>
  <cp:lastModifiedBy>ac</cp:lastModifiedBy>
  <cp:revision>13</cp:revision>
  <dcterms:created xsi:type="dcterms:W3CDTF">2007-06-12T08:13:55Z</dcterms:created>
  <dcterms:modified xsi:type="dcterms:W3CDTF">2007-06-13T09:56:53Z</dcterms:modified>
</cp:coreProperties>
</file>