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86" d="100"/>
          <a:sy n="86" d="100"/>
        </p:scale>
        <p:origin x="-12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regnear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regnear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/>
              <a:t>Antal</a:t>
            </a:r>
            <a:r>
              <a:rPr lang="en-US" dirty="0"/>
              <a:t> kilometer </a:t>
            </a:r>
            <a:r>
              <a:rPr lang="en-US" dirty="0" smtClean="0"/>
              <a:t>2010 </a:t>
            </a:r>
            <a:endParaRPr lang="en-US" dirty="0"/>
          </a:p>
        </c:rich>
      </c:tx>
      <c:layout>
        <c:manualLayout>
          <c:xMode val="edge"/>
          <c:yMode val="edge"/>
          <c:x val="0.21453314863419856"/>
          <c:y val="2.244826128715591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394240"/>
        <c:axId val="92395776"/>
      </c:barChart>
      <c:catAx>
        <c:axId val="92394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92395776"/>
        <c:crosses val="autoZero"/>
        <c:auto val="1"/>
        <c:lblAlgn val="ctr"/>
        <c:lblOffset val="100"/>
        <c:noMultiLvlLbl val="0"/>
      </c:catAx>
      <c:valAx>
        <c:axId val="9239577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92394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66"/>
          <c:y val="2.8039115653397943E-2"/>
          <c:w val="0.29796532034968937"/>
          <c:h val="7.290419947506561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/>
              <a:t>Antal</a:t>
            </a:r>
            <a:r>
              <a:rPr lang="en-US" dirty="0"/>
              <a:t> kilometer </a:t>
            </a:r>
            <a:r>
              <a:rPr lang="en-US" dirty="0" smtClean="0"/>
              <a:t>2010 </a:t>
            </a:r>
            <a:endParaRPr lang="en-US" dirty="0"/>
          </a:p>
        </c:rich>
      </c:tx>
      <c:layout>
        <c:manualLayout>
          <c:xMode val="edge"/>
          <c:yMode val="edge"/>
          <c:x val="0.21453314863419856"/>
          <c:y val="2.244826128715591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532480"/>
        <c:axId val="93381760"/>
      </c:barChart>
      <c:catAx>
        <c:axId val="90532480"/>
        <c:scaling>
          <c:orientation val="minMax"/>
        </c:scaling>
        <c:delete val="0"/>
        <c:axPos val="b"/>
        <c:majorTickMark val="out"/>
        <c:minorTickMark val="none"/>
        <c:tickLblPos val="nextTo"/>
        <c:crossAx val="93381760"/>
        <c:crosses val="autoZero"/>
        <c:auto val="1"/>
        <c:lblAlgn val="ctr"/>
        <c:lblOffset val="100"/>
        <c:noMultiLvlLbl val="0"/>
      </c:catAx>
      <c:valAx>
        <c:axId val="9338176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90532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66"/>
          <c:y val="2.8039115653397943E-2"/>
          <c:w val="0.29796532034968937"/>
          <c:h val="7.290419947506561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dsholder til indhol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Pladsholder til indhol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indhol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ktangel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ladsholder til indhol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ge forbindels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08-06-2010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2743200" y="4725144"/>
            <a:ext cx="6400800" cy="1752600"/>
          </a:xfrm>
        </p:spPr>
        <p:txBody>
          <a:bodyPr/>
          <a:lstStyle/>
          <a:p>
            <a:r>
              <a:rPr lang="da-DK" smtClean="0"/>
              <a:t>Økonomi 2010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9074"/>
            <a:ext cx="7772400" cy="1752600"/>
          </a:xfrm>
        </p:spPr>
        <p:txBody>
          <a:bodyPr/>
          <a:lstStyle/>
          <a:p>
            <a:r>
              <a:rPr lang="da-DK" smtClean="0"/>
              <a:t>VideoBuster A/S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61162242"/>
              </p:ext>
            </p:extLst>
          </p:nvPr>
        </p:nvGraphicFramePr>
        <p:xfrm>
          <a:off x="301625" y="1527175"/>
          <a:ext cx="8504238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Antal kilometer 2010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9843" marR="9843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45452766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Boligudgifter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80825548"/>
              </p:ext>
            </p:extLst>
          </p:nvPr>
        </p:nvGraphicFramePr>
        <p:xfrm>
          <a:off x="467544" y="2038961"/>
          <a:ext cx="3888432" cy="369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5701"/>
                <a:gridCol w="1702731"/>
              </a:tblGrid>
              <a:tr h="593134">
                <a:tc>
                  <a:txBody>
                    <a:bodyPr/>
                    <a:lstStyle/>
                    <a:p>
                      <a:r>
                        <a:rPr lang="da-DK" dirty="0" smtClean="0"/>
                        <a:t>Udgift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r>
                        <a:rPr lang="da-DK" dirty="0" smtClean="0"/>
                        <a:t>Beløb i tusinder</a:t>
                      </a:r>
                      <a:endParaRPr lang="da-DK" dirty="0"/>
                    </a:p>
                  </a:txBody>
                  <a:tcPr marL="91332" marR="91332"/>
                </a:tc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smtClean="0"/>
                        <a:t>Husleje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1.200</a:t>
                      </a:r>
                      <a:endParaRPr lang="da-DK" dirty="0"/>
                    </a:p>
                  </a:txBody>
                  <a:tcPr marL="91332" marR="91332"/>
                </a:tc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smtClean="0"/>
                        <a:t>El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400</a:t>
                      </a:r>
                      <a:endParaRPr lang="da-DK" dirty="0"/>
                    </a:p>
                  </a:txBody>
                  <a:tcPr marL="91332" marR="91332"/>
                </a:tc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smtClean="0"/>
                        <a:t>Renovation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22</a:t>
                      </a:r>
                      <a:endParaRPr lang="da-DK" dirty="0"/>
                    </a:p>
                  </a:txBody>
                  <a:tcPr marL="91332" marR="91332"/>
                </a:tc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smtClean="0"/>
                        <a:t>Vinduespudsning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12</a:t>
                      </a:r>
                      <a:endParaRPr lang="da-DK" dirty="0"/>
                    </a:p>
                  </a:txBody>
                  <a:tcPr marL="91332" marR="91332"/>
                </a:tc>
              </a:tr>
              <a:tr h="593134">
                <a:tc>
                  <a:txBody>
                    <a:bodyPr/>
                    <a:lstStyle/>
                    <a:p>
                      <a:r>
                        <a:rPr lang="da-DK" dirty="0" smtClean="0"/>
                        <a:t>Ombygning af butikker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600</a:t>
                      </a:r>
                      <a:endParaRPr lang="da-DK" dirty="0"/>
                    </a:p>
                  </a:txBody>
                  <a:tcPr marL="91332" marR="91332"/>
                </a:tc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smtClean="0"/>
                        <a:t>Forsikringer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50</a:t>
                      </a:r>
                      <a:endParaRPr lang="da-DK" dirty="0"/>
                    </a:p>
                  </a:txBody>
                  <a:tcPr marL="91332" marR="91332"/>
                </a:tc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08104" y="1916832"/>
            <a:ext cx="2592288" cy="38865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a-DK" u="sng" smtClean="0">
                <a:solidFill>
                  <a:srgbClr val="FFC000"/>
                </a:solidFill>
              </a:rPr>
              <a:t>Tiltag i 2010</a:t>
            </a:r>
            <a:endParaRPr lang="da-DK" u="sng" dirty="0">
              <a:solidFill>
                <a:srgbClr val="FFC000"/>
              </a:solidFill>
            </a:endParaRP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a-DK" sz="1400" smtClean="0">
                <a:solidFill>
                  <a:srgbClr val="FFC000"/>
                </a:solidFill>
              </a:rPr>
              <a:t>Oprettelse af 3 butikker</a:t>
            </a:r>
          </a:p>
          <a:p>
            <a:r>
              <a:rPr lang="da-DK" sz="1400" smtClean="0">
                <a:solidFill>
                  <a:srgbClr val="FFC000"/>
                </a:solidFill>
              </a:rPr>
              <a:t>Ny butiksindretning</a:t>
            </a:r>
          </a:p>
          <a:p>
            <a:r>
              <a:rPr lang="da-DK" sz="1400" smtClean="0">
                <a:solidFill>
                  <a:srgbClr val="FFC000"/>
                </a:solidFill>
              </a:rPr>
              <a:t>Ensrettet markedsføring</a:t>
            </a:r>
          </a:p>
          <a:p>
            <a:r>
              <a:rPr lang="da-DK" sz="1400" smtClean="0">
                <a:solidFill>
                  <a:srgbClr val="FFC000"/>
                </a:solidFill>
              </a:rPr>
              <a:t>Nye medarbejdere</a:t>
            </a:r>
          </a:p>
          <a:p>
            <a:r>
              <a:rPr lang="da-DK" sz="1400" smtClean="0">
                <a:solidFill>
                  <a:srgbClr val="FFC000"/>
                </a:solidFill>
              </a:rPr>
              <a:t>Flere mersalgsprodukter</a:t>
            </a:r>
          </a:p>
          <a:p>
            <a:r>
              <a:rPr lang="da-DK" sz="1400" smtClean="0">
                <a:solidFill>
                  <a:srgbClr val="FFC000"/>
                </a:solidFill>
              </a:rPr>
              <a:t>Flere filmtitler</a:t>
            </a:r>
            <a:endParaRPr lang="da-DK" sz="1400" dirty="0" smtClean="0">
              <a:solidFill>
                <a:srgbClr val="FFC000"/>
              </a:solidFill>
            </a:endParaRPr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6016" y="278092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Test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15142394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01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iel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84</TotalTime>
  <Words>138</Words>
  <Application>Microsoft Office PowerPoint</Application>
  <PresentationFormat>Skærmshow 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Officiel</vt:lpstr>
      <vt:lpstr>VideoBuster A/S</vt:lpstr>
      <vt:lpstr>Firmabiler</vt:lpstr>
      <vt:lpstr>Firmabiler - Diagram</vt:lpstr>
      <vt:lpstr>Boligudgifter</vt:lpstr>
      <vt:lpstr>Tiltag i 2010</vt:lpstr>
      <vt:lpstr>Test Diagram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Michael Martinsson</cp:lastModifiedBy>
  <cp:revision>27</cp:revision>
  <dcterms:created xsi:type="dcterms:W3CDTF">2007-06-12T07:07:54Z</dcterms:created>
  <dcterms:modified xsi:type="dcterms:W3CDTF">2010-06-08T06:53:18Z</dcterms:modified>
</cp:coreProperties>
</file>