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2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958" autoAdjust="0"/>
    <p:restoredTop sz="84690" autoAdjust="0"/>
  </p:normalViewPr>
  <p:slideViewPr>
    <p:cSldViewPr>
      <p:cViewPr>
        <p:scale>
          <a:sx n="70" d="100"/>
          <a:sy n="70" d="100"/>
        </p:scale>
        <p:origin x="-876" y="-4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>
        <p:scale>
          <a:sx n="50" d="100"/>
          <a:sy n="50" d="100"/>
        </p:scale>
        <p:origin x="-2628" y="-96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barChart>
        <c:barDir val="col"/>
        <c:grouping val="clustered"/>
        <c:ser>
          <c:idx val="0"/>
          <c:order val="0"/>
          <c:tx>
            <c:strRef>
              <c:f>'Ark1'!$B$1</c:f>
              <c:strCache>
                <c:ptCount val="1"/>
                <c:pt idx="0">
                  <c:v>2006</c:v>
                </c:pt>
              </c:strCache>
            </c:strRef>
          </c:tx>
          <c:cat>
            <c:strRef>
              <c:f>'Ark1'!$A$2:$A$5</c:f>
              <c:strCache>
                <c:ptCount val="4"/>
                <c:pt idx="0">
                  <c:v>Danmark</c:v>
                </c:pt>
                <c:pt idx="1">
                  <c:v>Sverige</c:v>
                </c:pt>
                <c:pt idx="2">
                  <c:v>Norge</c:v>
                </c:pt>
                <c:pt idx="3">
                  <c:v>Finland</c:v>
                </c:pt>
              </c:strCache>
            </c:strRef>
          </c:cat>
          <c:val>
            <c:numRef>
              <c:f>'Ark1'!$B$2:$B$5</c:f>
              <c:numCache>
                <c:formatCode>General</c:formatCode>
                <c:ptCount val="4"/>
                <c:pt idx="0">
                  <c:v>155000</c:v>
                </c:pt>
                <c:pt idx="1">
                  <c:v>148000</c:v>
                </c:pt>
                <c:pt idx="2">
                  <c:v>95000</c:v>
                </c:pt>
                <c:pt idx="3">
                  <c:v>45000</c:v>
                </c:pt>
              </c:numCache>
            </c:numRef>
          </c:val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2007</c:v>
                </c:pt>
              </c:strCache>
            </c:strRef>
          </c:tx>
          <c:cat>
            <c:strRef>
              <c:f>'Ark1'!$A$2:$A$5</c:f>
              <c:strCache>
                <c:ptCount val="4"/>
                <c:pt idx="0">
                  <c:v>Danmark</c:v>
                </c:pt>
                <c:pt idx="1">
                  <c:v>Sverige</c:v>
                </c:pt>
                <c:pt idx="2">
                  <c:v>Norge</c:v>
                </c:pt>
                <c:pt idx="3">
                  <c:v>Finland</c:v>
                </c:pt>
              </c:strCache>
            </c:strRef>
          </c:cat>
          <c:val>
            <c:numRef>
              <c:f>'Ark1'!$C$2:$C$5</c:f>
              <c:numCache>
                <c:formatCode>General</c:formatCode>
                <c:ptCount val="4"/>
                <c:pt idx="0">
                  <c:v>168000</c:v>
                </c:pt>
                <c:pt idx="1">
                  <c:v>153000</c:v>
                </c:pt>
                <c:pt idx="2">
                  <c:v>105000</c:v>
                </c:pt>
                <c:pt idx="3">
                  <c:v>80000</c:v>
                </c:pt>
              </c:numCache>
            </c:numRef>
          </c:val>
        </c:ser>
        <c:axId val="36432512"/>
        <c:axId val="74908416"/>
      </c:barChart>
      <c:catAx>
        <c:axId val="36432512"/>
        <c:scaling>
          <c:orientation val="minMax"/>
        </c:scaling>
        <c:axPos val="b"/>
        <c:tickLblPos val="nextTo"/>
        <c:crossAx val="74908416"/>
        <c:crosses val="autoZero"/>
        <c:auto val="1"/>
        <c:lblAlgn val="ctr"/>
        <c:lblOffset val="100"/>
      </c:catAx>
      <c:valAx>
        <c:axId val="74908416"/>
        <c:scaling>
          <c:orientation val="minMax"/>
        </c:scaling>
        <c:axPos val="l"/>
        <c:majorGridlines/>
        <c:numFmt formatCode="General" sourceLinked="1"/>
        <c:tickLblPos val="nextTo"/>
        <c:crossAx val="3643251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 smtClean="0"/>
            <a:t>Adr. dir</a:t>
          </a:r>
        </a:p>
        <a:p>
          <a:r>
            <a:rPr lang="da-DK" sz="1200" dirty="0" smtClean="0"/>
            <a:t>Peter Kastrup</a:t>
          </a:r>
          <a:endParaRPr lang="da-DK" sz="1200" dirty="0"/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 smtClean="0"/>
            <a:t>Administration</a:t>
          </a:r>
          <a:endParaRPr lang="da-DK" sz="1200" dirty="0"/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 smtClean="0"/>
            <a:t>Salg og Marketing</a:t>
          </a:r>
        </a:p>
        <a:p>
          <a:r>
            <a:rPr lang="da-DK" sz="1200" dirty="0" smtClean="0"/>
            <a:t>Morten Borre</a:t>
          </a:r>
          <a:endParaRPr lang="da-DK" sz="1200" dirty="0"/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 smtClean="0"/>
            <a:t>Økonomi og regnskab</a:t>
          </a:r>
        </a:p>
        <a:p>
          <a:r>
            <a:rPr lang="da-DK" sz="1200" dirty="0" smtClean="0"/>
            <a:t>Mai-Britt Storm</a:t>
          </a:r>
          <a:endParaRPr lang="da-DK" sz="1200" dirty="0"/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 smtClean="0"/>
            <a:t>IT og WEB</a:t>
          </a:r>
        </a:p>
        <a:p>
          <a:r>
            <a:rPr lang="da-DK" sz="1200" dirty="0" smtClean="0"/>
            <a:t>Peter Wulf</a:t>
          </a:r>
          <a:endParaRPr lang="da-DK" sz="1200" dirty="0"/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 smtClean="0"/>
            <a:t>HR-Personale</a:t>
          </a:r>
        </a:p>
        <a:p>
          <a:r>
            <a:rPr lang="da-DK" sz="1200" dirty="0" smtClean="0"/>
            <a:t>Sofie Gertsen</a:t>
          </a:r>
          <a:endParaRPr lang="da-DK" sz="1200" dirty="0"/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 smtClean="0"/>
            <a:t>Distribution og lager</a:t>
          </a:r>
        </a:p>
        <a:p>
          <a:r>
            <a:rPr lang="da-DK" sz="1200" dirty="0" smtClean="0"/>
            <a:t>Charlotte Juhl</a:t>
          </a:r>
          <a:endParaRPr lang="da-DK" sz="1200" dirty="0"/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a-DK"/>
        </a:p>
      </dgm:t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797E7E1A-A7AB-4535-96F3-CA4A994B2D04}" type="pres">
      <dgm:prSet presAssocID="{5558C49B-082D-4F3C-927E-70D1254526AE}" presName="rootConnector1" presStyleLbl="node1" presStyleIdx="0" presStyleCnt="0"/>
      <dgm:spPr/>
      <dgm:t>
        <a:bodyPr/>
        <a:lstStyle/>
        <a:p>
          <a:endParaRPr lang="da-DK"/>
        </a:p>
      </dgm:t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  <dgm:t>
        <a:bodyPr/>
        <a:lstStyle/>
        <a:p>
          <a:endParaRPr lang="da-DK"/>
        </a:p>
      </dgm:t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ABB157ED-FBAB-4247-93EC-8C3584CD219F}" type="pres">
      <dgm:prSet presAssocID="{A980E92C-5494-4660-B65B-0850B27D0326}" presName="rootConnector" presStyleLbl="node2" presStyleIdx="0" presStyleCnt="5"/>
      <dgm:spPr/>
      <dgm:t>
        <a:bodyPr/>
        <a:lstStyle/>
        <a:p>
          <a:endParaRPr lang="da-DK"/>
        </a:p>
      </dgm:t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  <dgm:t>
        <a:bodyPr/>
        <a:lstStyle/>
        <a:p>
          <a:endParaRPr lang="da-DK"/>
        </a:p>
      </dgm:t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386AF937-7634-4EB5-BA71-FF15C3FFDC88}" type="pres">
      <dgm:prSet presAssocID="{81CC88E9-AD54-4300-B12C-AD5277D9358B}" presName="rootConnector" presStyleLbl="node2" presStyleIdx="1" presStyleCnt="5"/>
      <dgm:spPr/>
      <dgm:t>
        <a:bodyPr/>
        <a:lstStyle/>
        <a:p>
          <a:endParaRPr lang="da-DK"/>
        </a:p>
      </dgm:t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  <dgm:t>
        <a:bodyPr/>
        <a:lstStyle/>
        <a:p>
          <a:endParaRPr lang="da-DK"/>
        </a:p>
      </dgm:t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CAD8F4C8-D827-4BB1-BD05-FA45966F7793}" type="pres">
      <dgm:prSet presAssocID="{9BCE9D97-1C75-43FC-A355-39322874A885}" presName="rootConnector" presStyleLbl="node2" presStyleIdx="2" presStyleCnt="5"/>
      <dgm:spPr/>
      <dgm:t>
        <a:bodyPr/>
        <a:lstStyle/>
        <a:p>
          <a:endParaRPr lang="da-DK"/>
        </a:p>
      </dgm:t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  <dgm:t>
        <a:bodyPr/>
        <a:lstStyle/>
        <a:p>
          <a:endParaRPr lang="da-DK"/>
        </a:p>
      </dgm:t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02EE4C10-BC5F-4DA0-9C53-DAF98D1AD23E}" type="pres">
      <dgm:prSet presAssocID="{CD371DB8-0089-4005-A2F4-F5C55EDAB00D}" presName="rootConnector" presStyleLbl="node2" presStyleIdx="3" presStyleCnt="5"/>
      <dgm:spPr/>
      <dgm:t>
        <a:bodyPr/>
        <a:lstStyle/>
        <a:p>
          <a:endParaRPr lang="da-DK"/>
        </a:p>
      </dgm:t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  <dgm:t>
        <a:bodyPr/>
        <a:lstStyle/>
        <a:p>
          <a:endParaRPr lang="da-DK"/>
        </a:p>
      </dgm:t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A171510E-E9BD-4910-B2B1-ABEA7A84B76E}" type="pres">
      <dgm:prSet presAssocID="{BC77FC49-86F4-4822-9682-12D51B561D5C}" presName="rootConnector" presStyleLbl="node2" presStyleIdx="4" presStyleCnt="5"/>
      <dgm:spPr/>
      <dgm:t>
        <a:bodyPr/>
        <a:lstStyle/>
        <a:p>
          <a:endParaRPr lang="da-DK"/>
        </a:p>
      </dgm:t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  <dgm:t>
        <a:bodyPr/>
        <a:lstStyle/>
        <a:p>
          <a:endParaRPr lang="da-DK"/>
        </a:p>
      </dgm:t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5DFCDB0E-CFA5-49D4-81CC-5BBC47FA0447}" type="pres">
      <dgm:prSet presAssocID="{3B3FD29B-CC56-467B-9700-F1C8A68738C6}" presName="rootConnector3" presStyleLbl="asst1" presStyleIdx="0" presStyleCnt="1"/>
      <dgm:spPr/>
      <dgm:t>
        <a:bodyPr/>
        <a:lstStyle/>
        <a:p>
          <a:endParaRPr lang="da-DK"/>
        </a:p>
      </dgm:t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6/28/2007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 smtClean="0"/>
              <a:t>Byd velkommen</a:t>
            </a:r>
            <a:r>
              <a:rPr lang="da-DK" sz="1050" baseline="0" dirty="0" smtClean="0"/>
              <a:t> og p</a:t>
            </a:r>
            <a:r>
              <a:rPr lang="da-DK" sz="1050" dirty="0" smtClean="0"/>
              <a:t>ræsentér</a:t>
            </a:r>
            <a:r>
              <a:rPr lang="da-DK" sz="1050" baseline="0" dirty="0" smtClean="0"/>
              <a:t> dig selv.</a:t>
            </a:r>
          </a:p>
          <a:p>
            <a:r>
              <a:rPr lang="da-DK" sz="1050" baseline="0" dirty="0" smtClean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2</a:t>
            </a:fld>
            <a:endParaRPr lang="da-DK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2 nye medarbejdere</a:t>
            </a:r>
            <a:r>
              <a:rPr lang="da-DK" baseline="0" dirty="0" smtClean="0"/>
              <a:t> i salgsafdelingen i 2007.</a:t>
            </a:r>
          </a:p>
          <a:p>
            <a:r>
              <a:rPr lang="da-DK" baseline="0" dirty="0" smtClean="0"/>
              <a:t>Nye markeder i 2008/2009: England og Tyskland.</a:t>
            </a:r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3</a:t>
            </a:fld>
            <a:endParaRPr lang="da-DK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4</a:t>
            </a:fld>
            <a:endParaRPr lang="da-DK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Budget for 3. kvartal: 2,5% over</a:t>
            </a:r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5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7D5C-DE85-4369-8812-661B6A4B5567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CCCD-81CC-4009-9955-80D83862CD1B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3D9E3-A88A-4D9D-843F-8AAE7E926F53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F5D70-D66D-410E-AFE9-EA62C0F84261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C168C-50FD-46EC-A044-3F2C683268DB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25A79-D03B-404E-B593-5E12ADF67494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2C69-BF4F-4FD4-99B1-E282BD118BBC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8D504-02CD-4F05-A20F-7BB174E1BDE8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9D7A0-136C-4FD7-B78D-A9864E8B271F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AAC24-7563-4B9F-AFEE-49DAAC1DCCDD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med enkelt afklippet og afrundet hjørn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vinklet trekant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AD8FB-B371-4BD9-BD03-2FD6D35C3D08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10" name="Kombinationstegning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Kombinationstegning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mbinationstegning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20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607DF96-4724-47EA-B3C2-6AB303767BA8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20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da-DK" smtClean="0"/>
              <a:t>VideoBuster A/S</a:t>
            </a:r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20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grpSp>
        <p:nvGrpSpPr>
          <p:cNvPr id="2" name="Grup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Kombinationstegning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Kombinationstegning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ransition spd="slow"/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Firmapræsentation</a:t>
            </a:r>
            <a:endParaRPr lang="da-DK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Om VideoBuster A/S</a:t>
            </a:r>
          </a:p>
          <a:p>
            <a:r>
              <a:rPr lang="da-DK" dirty="0" smtClean="0"/>
              <a:t>Forretningsgrundlag</a:t>
            </a:r>
          </a:p>
          <a:p>
            <a:r>
              <a:rPr lang="da-DK" dirty="0" smtClean="0"/>
              <a:t>Målsætning</a:t>
            </a:r>
          </a:p>
          <a:p>
            <a:r>
              <a:rPr lang="da-DK" dirty="0" smtClean="0"/>
              <a:t>Medlemmer</a:t>
            </a:r>
          </a:p>
          <a:p>
            <a:r>
              <a:rPr lang="da-DK" dirty="0" smtClean="0"/>
              <a:t>Organisation</a:t>
            </a:r>
          </a:p>
          <a:p>
            <a:r>
              <a:rPr lang="da-DK" dirty="0" smtClean="0"/>
              <a:t>Salgstal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6ADE-14CB-49A9-8EA1-4FB5378D4E40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VideoBuster A/S er oprettet i 1991</a:t>
            </a:r>
          </a:p>
          <a:p>
            <a:r>
              <a:rPr lang="da-DK" dirty="0" smtClean="0"/>
              <a:t>35 medarbejdere</a:t>
            </a:r>
          </a:p>
          <a:p>
            <a:r>
              <a:rPr lang="da-DK" dirty="0" smtClean="0"/>
              <a:t>Hovedkontor i Danmark</a:t>
            </a:r>
          </a:p>
          <a:p>
            <a:r>
              <a:rPr lang="da-DK" dirty="0" smtClean="0"/>
              <a:t>Butikker i hele Norden</a:t>
            </a:r>
          </a:p>
          <a:p>
            <a:pPr lvl="1"/>
            <a:r>
              <a:rPr lang="da-DK" dirty="0" smtClean="0"/>
              <a:t>Danmark</a:t>
            </a:r>
          </a:p>
          <a:p>
            <a:pPr lvl="1"/>
            <a:r>
              <a:rPr lang="da-DK" dirty="0" smtClean="0"/>
              <a:t>Sverige</a:t>
            </a:r>
          </a:p>
          <a:p>
            <a:pPr lvl="1"/>
            <a:r>
              <a:rPr lang="da-DK" dirty="0" smtClean="0"/>
              <a:t>Norge</a:t>
            </a:r>
          </a:p>
          <a:p>
            <a:pPr lvl="1"/>
            <a:r>
              <a:rPr lang="da-DK" dirty="0" smtClean="0"/>
              <a:t>Finland</a:t>
            </a:r>
          </a:p>
          <a:p>
            <a:r>
              <a:rPr lang="da-DK" dirty="0" smtClean="0"/>
              <a:t>Både private og firmakunder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1A0A-195E-4F1E-A7E8-FAE5BC82106B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  <p:pic>
        <p:nvPicPr>
          <p:cNvPr id="8" name="Billede 7" descr="VideoBuster logo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3825095"/>
            <a:ext cx="2957520" cy="101361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Salg og udlejning af film</a:t>
            </a:r>
          </a:p>
          <a:p>
            <a:pPr lvl="1"/>
            <a:r>
              <a:rPr lang="da-DK" dirty="0" smtClean="0"/>
              <a:t>DVD film</a:t>
            </a:r>
          </a:p>
          <a:p>
            <a:pPr lvl="1"/>
            <a:r>
              <a:rPr lang="da-DK" dirty="0" smtClean="0"/>
              <a:t>VHS film</a:t>
            </a:r>
          </a:p>
          <a:p>
            <a:r>
              <a:rPr lang="da-DK" dirty="0" smtClean="0"/>
              <a:t>Forretning</a:t>
            </a:r>
          </a:p>
          <a:p>
            <a:pPr lvl="1"/>
            <a:r>
              <a:rPr lang="da-DK" dirty="0" smtClean="0"/>
              <a:t>Via hjemmeside</a:t>
            </a:r>
          </a:p>
          <a:p>
            <a:pPr lvl="1"/>
            <a:r>
              <a:rPr lang="da-DK" dirty="0" smtClean="0"/>
              <a:t>Via VideoBuster A/S butikker</a:t>
            </a:r>
          </a:p>
          <a:p>
            <a:pPr lvl="1"/>
            <a:r>
              <a:rPr lang="da-DK" dirty="0" smtClean="0"/>
              <a:t>Via salgsafdeling</a:t>
            </a:r>
          </a:p>
          <a:p>
            <a:endParaRPr lang="da-DK" dirty="0" smtClean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DBE7B-BDD5-4BED-B345-2DC3C308DC47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Fasteholde position på markedet</a:t>
            </a:r>
          </a:p>
          <a:p>
            <a:r>
              <a:rPr lang="da-DK" dirty="0" smtClean="0"/>
              <a:t>Øge omsætning med 5% pr. år</a:t>
            </a:r>
          </a:p>
          <a:p>
            <a:r>
              <a:rPr lang="da-DK" dirty="0" smtClean="0"/>
              <a:t>Udvide antallet af nye butikker</a:t>
            </a:r>
          </a:p>
          <a:p>
            <a:pPr lvl="1"/>
            <a:r>
              <a:rPr lang="da-DK" dirty="0" smtClean="0"/>
              <a:t>2007: 	375 butikker</a:t>
            </a:r>
          </a:p>
          <a:p>
            <a:pPr lvl="1"/>
            <a:r>
              <a:rPr lang="da-DK" dirty="0" smtClean="0"/>
              <a:t>2008: 	400 butikker</a:t>
            </a:r>
          </a:p>
          <a:p>
            <a:pPr lvl="1"/>
            <a:r>
              <a:rPr lang="da-DK" dirty="0" smtClean="0"/>
              <a:t>2009: 	450 butikker</a:t>
            </a:r>
          </a:p>
          <a:p>
            <a:pPr lvl="1"/>
            <a:r>
              <a:rPr lang="da-DK" dirty="0" smtClean="0"/>
              <a:t>2010: 	500 butikker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2F5EB-8C4C-434E-8C51-5BB97547408D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17.500 medlemmer pr. 1. juni 2007</a:t>
            </a:r>
          </a:p>
          <a:p>
            <a:r>
              <a:rPr lang="da-DK" dirty="0" smtClean="0"/>
              <a:t>Indmeldelsesgebyr 100 kr.</a:t>
            </a:r>
          </a:p>
          <a:p>
            <a:r>
              <a:rPr lang="da-DK" dirty="0" smtClean="0"/>
              <a:t>4 typer af medlemskaber</a:t>
            </a:r>
          </a:p>
          <a:p>
            <a:pPr lvl="1"/>
            <a:r>
              <a:rPr lang="da-DK" dirty="0" err="1" smtClean="0"/>
              <a:t>Basic</a:t>
            </a:r>
            <a:endParaRPr lang="da-DK" dirty="0" smtClean="0"/>
          </a:p>
          <a:p>
            <a:pPr lvl="1"/>
            <a:r>
              <a:rPr lang="da-DK" dirty="0" smtClean="0"/>
              <a:t>Sølv</a:t>
            </a:r>
          </a:p>
          <a:p>
            <a:pPr lvl="1"/>
            <a:r>
              <a:rPr lang="da-DK" dirty="0" smtClean="0"/>
              <a:t>Guld</a:t>
            </a:r>
          </a:p>
          <a:p>
            <a:pPr lvl="1"/>
            <a:r>
              <a:rPr lang="da-DK" dirty="0" smtClean="0"/>
              <a:t>VIP</a:t>
            </a:r>
          </a:p>
          <a:p>
            <a:r>
              <a:rPr lang="da-DK" dirty="0" smtClean="0"/>
              <a:t>Medlemsfordele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58F30-10A2-4066-A677-D1CBFD12DE81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Medlemsudvikling</a:t>
            </a:r>
            <a:endParaRPr lang="da-DK" dirty="0"/>
          </a:p>
        </p:txBody>
      </p:sp>
      <p:graphicFrame>
        <p:nvGraphicFramePr>
          <p:cNvPr id="7" name="Pladsholder til indhold 6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F5D70-D66D-410E-AFE9-EA62C0F84261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7</a:t>
            </a:fld>
            <a:endParaRPr lang="da-DK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6940-EB42-4809-AC57-62109A26C70F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8</a:t>
            </a:fld>
            <a:endParaRPr lang="da-DK"/>
          </a:p>
        </p:txBody>
      </p:sp>
      <p:sp>
        <p:nvSpPr>
          <p:cNvPr id="7" name="Pladsholder til sidefod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Salgstal for 2007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457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Omsætning i mio.</a:t>
                      </a:r>
                      <a:r>
                        <a:rPr lang="da-DK" baseline="0" dirty="0" smtClean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Danmark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Sverige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Norge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Finland</a:t>
                      </a:r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DVD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37,5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34,3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19,7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8,5</a:t>
                      </a:r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VHS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16,2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17,9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12,4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5,4</a:t>
                      </a:r>
                      <a:endParaRPr lang="da-DK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9F38-0A9D-4406-A723-51ECDE5931FE}" type="datetime1">
              <a:rPr lang="da-DK" smtClean="0"/>
              <a:pPr/>
              <a:t>28-06-2007</a:t>
            </a:fld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9</a:t>
            </a:fld>
            <a:endParaRPr lang="da-DK"/>
          </a:p>
        </p:txBody>
      </p:sp>
      <p:sp>
        <p:nvSpPr>
          <p:cNvPr id="7" name="Pladsholder til sidefod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løb">
  <a:themeElements>
    <a:clrScheme name="Forløb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orløb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rløb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380</TotalTime>
  <Words>232</Words>
  <Application>Microsoft Office PowerPoint</Application>
  <PresentationFormat>Skærmshow (4:3)</PresentationFormat>
  <Paragraphs>109</Paragraphs>
  <Slides>9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9</vt:i4>
      </vt:variant>
    </vt:vector>
  </HeadingPairs>
  <TitlesOfParts>
    <vt:vector size="10" baseType="lpstr">
      <vt:lpstr>Forløb</vt:lpstr>
      <vt:lpstr>VideoBuster A/S</vt:lpstr>
      <vt:lpstr>Indhold</vt:lpstr>
      <vt:lpstr>Om VideoBuster A/S</vt:lpstr>
      <vt:lpstr>Forretningsgrundlag</vt:lpstr>
      <vt:lpstr>Målsætning</vt:lpstr>
      <vt:lpstr>Medlemmer</vt:lpstr>
      <vt:lpstr>Medlemsudvikling</vt:lpstr>
      <vt:lpstr>Organisation VideoBuster A/S</vt:lpstr>
      <vt:lpstr>Salgstal for 2007</vt:lpstr>
    </vt:vector>
  </TitlesOfParts>
  <Company>Petfood Inc,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Michael Martinsson</cp:lastModifiedBy>
  <cp:revision>37</cp:revision>
  <dcterms:created xsi:type="dcterms:W3CDTF">2007-06-11T09:44:15Z</dcterms:created>
  <dcterms:modified xsi:type="dcterms:W3CDTF">2007-06-28T09:32:21Z</dcterms:modified>
</cp:coreProperties>
</file>