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6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vinklet trekant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grpSp>
        <p:nvGrpSpPr>
          <p:cNvPr id="2" name="Gruppe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Kombinationstegning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Kombinationstegning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Kombinationstegning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Lige forbindelse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9D5EB4-AD01-4FF5-AE70-B5AECDFFD6C7}" type="datetimeFigureOut">
              <a:rPr lang="da-DK" smtClean="0"/>
              <a:pPr/>
              <a:t>12-06-2007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12-06-2007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12-06-2007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12-06-2007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12-06-2007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Vinke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Vinke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12-06-2007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12-06-2007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12-06-2007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12-06-2007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12-06-2007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9D5EB4-AD01-4FF5-AE70-B5AECDFFD6C7}" type="datetimeFigureOut">
              <a:rPr lang="da-DK" smtClean="0"/>
              <a:pPr/>
              <a:t>12-06-2007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Kombinationstegning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tvinklet trekant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Lige forbindelse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Vinke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Vinke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Kombinationstegning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Kombinationstegning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tvinklet trekant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Lige forbindelse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49D5EB4-AD01-4FF5-AE70-B5AECDFFD6C7}" type="datetimeFigureOut">
              <a:rPr lang="da-DK" smtClean="0"/>
              <a:pPr/>
              <a:t>12-06-2007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Jobopslag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4. Kvartal 2007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Butiksansvarlige </a:t>
            </a:r>
          </a:p>
          <a:p>
            <a:pPr lvl="1"/>
            <a:r>
              <a:rPr lang="da-DK" dirty="0" smtClean="0"/>
              <a:t>Jylland</a:t>
            </a:r>
          </a:p>
          <a:p>
            <a:pPr lvl="1"/>
            <a:r>
              <a:rPr lang="da-DK" dirty="0" smtClean="0"/>
              <a:t>Fyn</a:t>
            </a:r>
          </a:p>
          <a:p>
            <a:r>
              <a:rPr lang="da-DK" dirty="0" smtClean="0"/>
              <a:t>7 Salgsassistenter </a:t>
            </a:r>
          </a:p>
          <a:p>
            <a:pPr lvl="1"/>
            <a:r>
              <a:rPr lang="da-DK" dirty="0" smtClean="0"/>
              <a:t>Butik i Bogense</a:t>
            </a:r>
          </a:p>
          <a:p>
            <a:pPr lvl="1"/>
            <a:r>
              <a:rPr lang="da-DK" dirty="0" smtClean="0"/>
              <a:t>Butik i Odense</a:t>
            </a:r>
          </a:p>
          <a:p>
            <a:pPr lvl="1"/>
            <a:r>
              <a:rPr lang="da-DK" dirty="0" smtClean="0"/>
              <a:t>Butik i Middelfart</a:t>
            </a:r>
          </a:p>
          <a:p>
            <a:r>
              <a:rPr lang="da-DK" dirty="0" smtClean="0"/>
              <a:t>Marketingskoordinator</a:t>
            </a:r>
          </a:p>
          <a:p>
            <a:pPr lvl="1"/>
            <a:endParaRPr lang="da-DK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Følgende stillinger skal </a:t>
            </a:r>
            <a:r>
              <a:rPr lang="da-DK" dirty="0" err="1" smtClean="0"/>
              <a:t>opslåes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Besøge </a:t>
            </a:r>
            <a:r>
              <a:rPr lang="da-DK" dirty="0" err="1" smtClean="0"/>
              <a:t>VideoBusters</a:t>
            </a:r>
            <a:r>
              <a:rPr lang="da-DK" dirty="0" smtClean="0"/>
              <a:t> butikker</a:t>
            </a:r>
          </a:p>
          <a:p>
            <a:pPr lvl="1"/>
            <a:r>
              <a:rPr lang="da-DK" dirty="0" smtClean="0"/>
              <a:t>Jylland</a:t>
            </a:r>
          </a:p>
          <a:p>
            <a:pPr lvl="1"/>
            <a:r>
              <a:rPr lang="da-DK" dirty="0" smtClean="0"/>
              <a:t>Fyn</a:t>
            </a:r>
          </a:p>
          <a:p>
            <a:r>
              <a:rPr lang="da-DK" dirty="0" smtClean="0"/>
              <a:t>Afholde medarbejdersamtaler</a:t>
            </a:r>
          </a:p>
          <a:p>
            <a:r>
              <a:rPr lang="da-DK" dirty="0" smtClean="0"/>
              <a:t>Kontrollere butiksindretning</a:t>
            </a:r>
          </a:p>
          <a:p>
            <a:r>
              <a:rPr lang="da-DK" dirty="0" smtClean="0"/>
              <a:t>Kontrollere </a:t>
            </a:r>
            <a:r>
              <a:rPr lang="da-DK" dirty="0" smtClean="0"/>
              <a:t>varelager</a:t>
            </a:r>
          </a:p>
          <a:p>
            <a:r>
              <a:rPr lang="da-DK" dirty="0" smtClean="0"/>
              <a:t>Kontrollere økonomien</a:t>
            </a:r>
          </a:p>
          <a:p>
            <a:r>
              <a:rPr lang="da-DK" dirty="0" smtClean="0"/>
              <a:t>Attraktiv løn</a:t>
            </a:r>
          </a:p>
          <a:p>
            <a:r>
              <a:rPr lang="da-DK" smtClean="0"/>
              <a:t>Firmabil</a:t>
            </a:r>
          </a:p>
          <a:p>
            <a:endParaRPr lang="da-DK" dirty="0" smtClean="0"/>
          </a:p>
          <a:p>
            <a:endParaRPr lang="da-DK" dirty="0" smtClean="0"/>
          </a:p>
          <a:p>
            <a:endParaRPr lang="da-DK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Butiksansvarlige for Jylland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Betjene kunder</a:t>
            </a:r>
          </a:p>
          <a:p>
            <a:r>
              <a:rPr lang="da-DK" dirty="0" smtClean="0"/>
              <a:t>Sætte film på hylder</a:t>
            </a:r>
          </a:p>
          <a:p>
            <a:r>
              <a:rPr lang="da-DK" dirty="0" smtClean="0"/>
              <a:t>Kontrollere beholdningen af film</a:t>
            </a:r>
          </a:p>
          <a:p>
            <a:pPr lvl="1"/>
            <a:r>
              <a:rPr lang="da-DK" dirty="0" smtClean="0"/>
              <a:t>Bestille film hjem</a:t>
            </a:r>
          </a:p>
          <a:p>
            <a:r>
              <a:rPr lang="da-DK" dirty="0" smtClean="0"/>
              <a:t>Fleksible arbejdstider</a:t>
            </a:r>
          </a:p>
          <a:p>
            <a:r>
              <a:rPr lang="da-DK" dirty="0" smtClean="0"/>
              <a:t>God løn</a:t>
            </a:r>
          </a:p>
          <a:p>
            <a:endParaRPr lang="da-DK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Salgsassistenter</a:t>
            </a:r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Ansvarlig for markedsføring	</a:t>
            </a:r>
          </a:p>
          <a:p>
            <a:pPr lvl="1"/>
            <a:r>
              <a:rPr lang="da-DK" dirty="0" smtClean="0"/>
              <a:t>Annoncer</a:t>
            </a:r>
          </a:p>
          <a:p>
            <a:pPr lvl="1"/>
            <a:r>
              <a:rPr lang="da-DK" dirty="0" err="1" smtClean="0"/>
              <a:t>Direct</a:t>
            </a:r>
            <a:r>
              <a:rPr lang="da-DK" dirty="0" smtClean="0"/>
              <a:t> mail</a:t>
            </a:r>
          </a:p>
          <a:p>
            <a:pPr lvl="1"/>
            <a:r>
              <a:rPr lang="da-DK" dirty="0" smtClean="0"/>
              <a:t>Kampagner</a:t>
            </a:r>
          </a:p>
          <a:p>
            <a:pPr lvl="1"/>
            <a:r>
              <a:rPr lang="da-DK" dirty="0" smtClean="0"/>
              <a:t>Konkurrencer</a:t>
            </a:r>
          </a:p>
          <a:p>
            <a:r>
              <a:rPr lang="da-DK" dirty="0" smtClean="0"/>
              <a:t>Attraktiv løn</a:t>
            </a:r>
          </a:p>
          <a:p>
            <a:r>
              <a:rPr lang="da-DK" dirty="0" smtClean="0"/>
              <a:t>Firmabil</a:t>
            </a:r>
          </a:p>
          <a:p>
            <a:pPr lvl="1"/>
            <a:endParaRPr lang="da-DK" dirty="0" smtClean="0"/>
          </a:p>
          <a:p>
            <a:endParaRPr lang="da-DK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Marketingkoordinator</a:t>
            </a:r>
            <a:endParaRPr lang="da-DK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mmenløb">
  <a:themeElements>
    <a:clrScheme name="Sammenløb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Sammenløb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Sammenløb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69</TotalTime>
  <Words>65</Words>
  <Application>Microsoft Office PowerPoint</Application>
  <PresentationFormat>Skærmshow (4:3)</PresentationFormat>
  <Paragraphs>37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5</vt:i4>
      </vt:variant>
    </vt:vector>
  </HeadingPairs>
  <TitlesOfParts>
    <vt:vector size="6" baseType="lpstr">
      <vt:lpstr>Sammenløb</vt:lpstr>
      <vt:lpstr>Jobopslag</vt:lpstr>
      <vt:lpstr>Følgende stillinger skal opslåes</vt:lpstr>
      <vt:lpstr>Butiksansvarlige for Jylland</vt:lpstr>
      <vt:lpstr>Salgsassistenter</vt:lpstr>
      <vt:lpstr>Marketingkoordinator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ac</cp:lastModifiedBy>
  <cp:revision>8</cp:revision>
  <dcterms:created xsi:type="dcterms:W3CDTF">2007-06-12T08:13:55Z</dcterms:created>
  <dcterms:modified xsi:type="dcterms:W3CDTF">2007-06-12T09:23:42Z</dcterms:modified>
</cp:coreProperties>
</file>