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0958" autoAdjust="0"/>
    <p:restoredTop sz="84661" autoAdjust="0"/>
  </p:normalViewPr>
  <p:slideViewPr>
    <p:cSldViewPr>
      <p:cViewPr varScale="1">
        <p:scale>
          <a:sx n="110" d="100"/>
          <a:sy n="110" d="100"/>
        </p:scale>
        <p:origin x="-59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smtClean="0"/>
            <a:t>Adr. dir</a:t>
          </a:r>
        </a:p>
        <a:p>
          <a:r>
            <a:rPr lang="da-DK" sz="1200" dirty="0" smtClean="0"/>
            <a:t>Peter Kastrup</a:t>
          </a:r>
          <a:endParaRPr lang="da-DK" sz="1200" dirty="0"/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 smtClean="0"/>
            <a:t>Administration</a:t>
          </a:r>
          <a:endParaRPr lang="da-DK" sz="1200" dirty="0"/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 smtClean="0"/>
            <a:t>Salg og Marketing</a:t>
          </a:r>
        </a:p>
        <a:p>
          <a:r>
            <a:rPr lang="da-DK" sz="1200" dirty="0" smtClean="0"/>
            <a:t>Morten Borre</a:t>
          </a:r>
          <a:endParaRPr lang="da-DK" sz="1200" dirty="0"/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 smtClean="0"/>
            <a:t>Økonomi og regnskab</a:t>
          </a:r>
        </a:p>
        <a:p>
          <a:r>
            <a:rPr lang="da-DK" sz="1200" dirty="0" smtClean="0"/>
            <a:t>Mai-Britt Storm</a:t>
          </a:r>
          <a:endParaRPr lang="da-DK" sz="1200" dirty="0"/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 smtClean="0"/>
            <a:t>IT og WEB</a:t>
          </a:r>
        </a:p>
        <a:p>
          <a:r>
            <a:rPr lang="da-DK" sz="1200" dirty="0" smtClean="0"/>
            <a:t>Peter Wulf</a:t>
          </a:r>
          <a:endParaRPr lang="da-DK" sz="1200" dirty="0"/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 smtClean="0"/>
            <a:t>HR-Personale</a:t>
          </a:r>
        </a:p>
        <a:p>
          <a:r>
            <a:rPr lang="da-DK" sz="1200" dirty="0" smtClean="0"/>
            <a:t>Sofie Gertsen</a:t>
          </a:r>
          <a:endParaRPr lang="da-DK" sz="1200" dirty="0"/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 smtClean="0"/>
            <a:t>Distribution og lager</a:t>
          </a:r>
        </a:p>
        <a:p>
          <a:r>
            <a:rPr lang="da-DK" sz="1200" dirty="0" smtClean="0"/>
            <a:t>Charlotte Juhl</a:t>
          </a:r>
          <a:endParaRPr lang="da-DK" sz="1200" dirty="0"/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 smtClean="0"/>
              <a:t>Byd velkommen</a:t>
            </a:r>
            <a:r>
              <a:rPr lang="da-DK" sz="1050" baseline="0" dirty="0" smtClean="0"/>
              <a:t> og p</a:t>
            </a:r>
            <a:r>
              <a:rPr lang="da-DK" sz="1050" dirty="0" smtClean="0"/>
              <a:t>ræsentér</a:t>
            </a:r>
            <a:r>
              <a:rPr lang="da-DK" sz="1050" baseline="0" dirty="0" smtClean="0"/>
              <a:t> dig selv.</a:t>
            </a:r>
          </a:p>
          <a:p>
            <a:r>
              <a:rPr lang="da-DK" sz="1050" baseline="0" dirty="0" smtClean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ktangel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ktangel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/>
          <a:lstStyle/>
          <a:p>
            <a:pPr lvl="0" eaLnBrk="1" latinLnBrk="0" hangingPunct="1"/>
            <a:r>
              <a:rPr lang="da-DK" dirty="0" smtClean="0"/>
              <a:t>Klik for at redigere typografi i masteren</a:t>
            </a:r>
          </a:p>
          <a:p>
            <a:pPr lvl="1" eaLnBrk="1" latinLnBrk="0" hangingPunct="1"/>
            <a:r>
              <a:rPr lang="da-DK" dirty="0" smtClean="0"/>
              <a:t>Andet niveau</a:t>
            </a:r>
          </a:p>
          <a:p>
            <a:pPr lvl="2" eaLnBrk="1" latinLnBrk="0" hangingPunct="1"/>
            <a:r>
              <a:rPr lang="da-DK" dirty="0" smtClean="0"/>
              <a:t>Tredje niveau</a:t>
            </a:r>
          </a:p>
          <a:p>
            <a:pPr lvl="3" eaLnBrk="1" latinLnBrk="0" hangingPunct="1"/>
            <a:r>
              <a:rPr lang="da-DK" dirty="0" smtClean="0"/>
              <a:t>Fjerde niveau</a:t>
            </a:r>
          </a:p>
          <a:p>
            <a:pPr lvl="4" eaLnBrk="1" latinLnBrk="0" hangingPunct="1"/>
            <a:r>
              <a:rPr lang="da-DK" dirty="0" smtClean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82296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 smtClean="0"/>
              <a:t>Klik for at redigere typografi i masteren</a:t>
            </a:r>
          </a:p>
          <a:p>
            <a:pPr lvl="1" eaLnBrk="1" latinLnBrk="0" hangingPunct="1"/>
            <a:r>
              <a:rPr kumimoji="0" lang="da-DK" dirty="0" smtClean="0"/>
              <a:t>Andet niveau</a:t>
            </a:r>
          </a:p>
          <a:p>
            <a:pPr lvl="2" eaLnBrk="1" latinLnBrk="0" hangingPunct="1"/>
            <a:r>
              <a:rPr kumimoji="0" lang="da-DK" dirty="0" smtClean="0"/>
              <a:t>Tredje niveau</a:t>
            </a:r>
          </a:p>
          <a:p>
            <a:pPr lvl="3" eaLnBrk="1" latinLnBrk="0" hangingPunct="1"/>
            <a:r>
              <a:rPr kumimoji="0" lang="da-DK" dirty="0" smtClean="0"/>
              <a:t>Fjerde niveau</a:t>
            </a:r>
          </a:p>
          <a:p>
            <a:pPr lvl="4" eaLnBrk="1" latinLnBrk="0" hangingPunct="1"/>
            <a:r>
              <a:rPr kumimoji="0" lang="da-DK" dirty="0" smtClean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t>6/11/2007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457200" y="168744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1" name="Billede 10" descr="VideoBuster logo.tif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996837" y="64548"/>
            <a:ext cx="2028825" cy="6953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Firmapræsentation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</a:p>
          <a:p>
            <a:r>
              <a:rPr lang="da-DK" dirty="0" smtClean="0"/>
              <a:t>Forretningsgrundlag</a:t>
            </a:r>
          </a:p>
          <a:p>
            <a:r>
              <a:rPr lang="da-DK" dirty="0" smtClean="0"/>
              <a:t>Målsætning</a:t>
            </a:r>
          </a:p>
          <a:p>
            <a:r>
              <a:rPr lang="da-DK" dirty="0" smtClean="0"/>
              <a:t>Medlemmer</a:t>
            </a:r>
          </a:p>
          <a:p>
            <a:r>
              <a:rPr lang="da-DK" dirty="0" smtClean="0"/>
              <a:t>Organisation</a:t>
            </a:r>
          </a:p>
          <a:p>
            <a:r>
              <a:rPr lang="da-DK" dirty="0" smtClean="0"/>
              <a:t>Salgstal</a:t>
            </a:r>
            <a:endParaRPr lang="da-DK" dirty="0"/>
          </a:p>
        </p:txBody>
      </p:sp>
      <p:pic>
        <p:nvPicPr>
          <p:cNvPr id="6" name="Billede 5" descr="glasalu00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937946"/>
            <a:ext cx="3000396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VideoBuster A/S er oprettet i 1991</a:t>
            </a:r>
          </a:p>
          <a:p>
            <a:r>
              <a:rPr lang="da-DK" dirty="0" smtClean="0"/>
              <a:t>35 medarbejdere</a:t>
            </a:r>
          </a:p>
          <a:p>
            <a:r>
              <a:rPr lang="da-DK" dirty="0" smtClean="0"/>
              <a:t>Hovedkontor i Danmark</a:t>
            </a:r>
          </a:p>
          <a:p>
            <a:r>
              <a:rPr lang="da-DK" dirty="0" smtClean="0"/>
              <a:t>Butikker i hele Norden</a:t>
            </a:r>
          </a:p>
          <a:p>
            <a:pPr lvl="1"/>
            <a:r>
              <a:rPr lang="da-DK" dirty="0" smtClean="0"/>
              <a:t>Danmark</a:t>
            </a:r>
          </a:p>
          <a:p>
            <a:pPr lvl="1"/>
            <a:r>
              <a:rPr lang="da-DK" dirty="0" smtClean="0"/>
              <a:t>Sverige</a:t>
            </a:r>
          </a:p>
          <a:p>
            <a:pPr lvl="1"/>
            <a:r>
              <a:rPr lang="da-DK" dirty="0" smtClean="0"/>
              <a:t>Norge</a:t>
            </a:r>
          </a:p>
          <a:p>
            <a:pPr lvl="1"/>
            <a:r>
              <a:rPr lang="da-DK" dirty="0" smtClean="0"/>
              <a:t>Finland</a:t>
            </a:r>
          </a:p>
          <a:p>
            <a:r>
              <a:rPr lang="da-DK" dirty="0" smtClean="0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Salg og udlejning af film</a:t>
            </a:r>
          </a:p>
          <a:p>
            <a:pPr lvl="1"/>
            <a:r>
              <a:rPr lang="da-DK" dirty="0" smtClean="0"/>
              <a:t>DVD film</a:t>
            </a:r>
          </a:p>
          <a:p>
            <a:pPr lvl="1"/>
            <a:r>
              <a:rPr lang="da-DK" dirty="0" smtClean="0"/>
              <a:t>VHS film</a:t>
            </a:r>
          </a:p>
          <a:p>
            <a:r>
              <a:rPr lang="da-DK" dirty="0" smtClean="0"/>
              <a:t>Forretning</a:t>
            </a:r>
          </a:p>
          <a:p>
            <a:pPr lvl="1"/>
            <a:r>
              <a:rPr lang="da-DK" dirty="0" smtClean="0"/>
              <a:t>Via hjemmeside</a:t>
            </a:r>
          </a:p>
          <a:p>
            <a:pPr lvl="1"/>
            <a:r>
              <a:rPr lang="da-DK" dirty="0" smtClean="0"/>
              <a:t>Via VideoBuster A/S butikker</a:t>
            </a:r>
          </a:p>
          <a:p>
            <a:pPr lvl="1"/>
            <a:r>
              <a:rPr lang="da-DK" dirty="0" smtClean="0"/>
              <a:t>Via salgsafdeling</a:t>
            </a:r>
          </a:p>
          <a:p>
            <a:endParaRPr lang="da-DK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Fasteholde position på markedet</a:t>
            </a:r>
          </a:p>
          <a:p>
            <a:r>
              <a:rPr lang="da-DK" dirty="0" smtClean="0"/>
              <a:t>Øge omsætning med 5% pr. år</a:t>
            </a:r>
          </a:p>
          <a:p>
            <a:r>
              <a:rPr lang="da-DK" dirty="0" smtClean="0"/>
              <a:t>Udvide antallet af nye butikker</a:t>
            </a:r>
          </a:p>
          <a:p>
            <a:pPr lvl="1"/>
            <a:r>
              <a:rPr lang="da-DK" dirty="0" smtClean="0"/>
              <a:t>2007: 	375 butikker</a:t>
            </a:r>
          </a:p>
          <a:p>
            <a:pPr lvl="1"/>
            <a:r>
              <a:rPr lang="da-DK" dirty="0" smtClean="0"/>
              <a:t>2008: 	400 butikker</a:t>
            </a:r>
          </a:p>
          <a:p>
            <a:pPr lvl="1"/>
            <a:r>
              <a:rPr lang="da-DK" dirty="0" smtClean="0"/>
              <a:t>2009: 	450 butikker</a:t>
            </a:r>
          </a:p>
          <a:p>
            <a:pPr lvl="1"/>
            <a:r>
              <a:rPr lang="da-DK" dirty="0" smtClean="0"/>
              <a:t>2010: 	500 butikker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17.500 medlemmer pr. 1. juni 2007</a:t>
            </a:r>
          </a:p>
          <a:p>
            <a:r>
              <a:rPr lang="da-DK" dirty="0" smtClean="0"/>
              <a:t>Indmeldelsesgebyr 100 kr.</a:t>
            </a:r>
          </a:p>
          <a:p>
            <a:r>
              <a:rPr lang="da-DK" dirty="0" smtClean="0"/>
              <a:t>4 typer af medlemskaber</a:t>
            </a:r>
          </a:p>
          <a:p>
            <a:pPr lvl="1"/>
            <a:r>
              <a:rPr lang="da-DK" dirty="0" err="1" smtClean="0"/>
              <a:t>Basic</a:t>
            </a:r>
            <a:endParaRPr lang="da-DK" dirty="0" smtClean="0"/>
          </a:p>
          <a:p>
            <a:pPr lvl="1"/>
            <a:r>
              <a:rPr lang="da-DK" dirty="0" smtClean="0"/>
              <a:t>Sølv</a:t>
            </a:r>
          </a:p>
          <a:p>
            <a:pPr lvl="1"/>
            <a:r>
              <a:rPr lang="da-DK" dirty="0" smtClean="0"/>
              <a:t>Guld</a:t>
            </a:r>
          </a:p>
          <a:p>
            <a:pPr lvl="1"/>
            <a:r>
              <a:rPr lang="da-DK" dirty="0" smtClean="0"/>
              <a:t>VIP</a:t>
            </a:r>
          </a:p>
          <a:p>
            <a:r>
              <a:rPr lang="da-DK" dirty="0" smtClean="0"/>
              <a:t>Medlemsfordele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Salgstal for 2007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Omsætning i mio.</a:t>
                      </a:r>
                      <a:r>
                        <a:rPr lang="da-DK" baseline="0" dirty="0" smtClean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Danmark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Sverige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Norge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Finland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37,5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34,3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19,7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8,5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VHS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16,2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17,9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12,4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5,4</a:t>
                      </a:r>
                      <a:endParaRPr lang="da-DK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241</TotalTime>
  <Words>169</Words>
  <Application>Microsoft Office PowerPoint</Application>
  <PresentationFormat>Skærmshow (4:3)</PresentationFormat>
  <Paragraphs>77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8</vt:i4>
      </vt:variant>
    </vt:vector>
  </HeadingPairs>
  <TitlesOfParts>
    <vt:vector size="9" baseType="lpstr"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Michael Martinsson</cp:lastModifiedBy>
  <cp:revision>28</cp:revision>
  <dcterms:created xsi:type="dcterms:W3CDTF">2007-06-11T09:44:15Z</dcterms:created>
  <dcterms:modified xsi:type="dcterms:W3CDTF">2007-06-11T13:45:32Z</dcterms:modified>
</cp:coreProperties>
</file>