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5" autoAdjust="0"/>
    <p:restoredTop sz="86383" autoAdjust="0"/>
  </p:normalViewPr>
  <p:slideViewPr>
    <p:cSldViewPr>
      <p:cViewPr varScale="1">
        <p:scale>
          <a:sx n="90" d="100"/>
          <a:sy n="90" d="100"/>
        </p:scale>
        <p:origin x="-24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17-07-2007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 smtClean="0"/>
              <a:t>Vi vil formodentlig</a:t>
            </a:r>
            <a:r>
              <a:rPr lang="da-DK" baseline="0" smtClean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mtClean="0"/>
              <a:t>De butiksansvarlige vil blive tilbudt ekstra</a:t>
            </a:r>
            <a:r>
              <a:rPr lang="da-DK" baseline="0" smtClean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 smtClean="0"/>
              <a:t>Salgsassisternene påregne noget overarbejde i ferieperioder og ved højtider.</a:t>
            </a:r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Der vil kunne vælges en firmabil til en værdi af maks kr. 300.000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vinklet trekant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grpSp>
        <p:nvGrpSpPr>
          <p:cNvPr id="2" name="Grup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Kombinationstegning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Kombinationstegning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Kombinationstegning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Lige forbindels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Vinke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inke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Kombinationstegning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tvinklet trekant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Lige forbindels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inke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inke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ombinationstegning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Kombinationstegning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tvinklet trekant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Lige forbindels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28596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3357554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6572264" y="6407944"/>
            <a:ext cx="2102948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4. Kvartal 2007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Butiksansvarlige 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7 Salgsassistenter </a:t>
            </a:r>
          </a:p>
          <a:p>
            <a:pPr lvl="1"/>
            <a:r>
              <a:rPr lang="da-DK" dirty="0" smtClean="0"/>
              <a:t>Butik i Bogense</a:t>
            </a:r>
          </a:p>
          <a:p>
            <a:pPr lvl="1"/>
            <a:r>
              <a:rPr lang="da-DK" dirty="0" smtClean="0"/>
              <a:t>Butik i Odense</a:t>
            </a:r>
          </a:p>
          <a:p>
            <a:pPr lvl="1"/>
            <a:r>
              <a:rPr lang="da-DK" dirty="0" smtClean="0"/>
              <a:t>Butik i Middelfart</a:t>
            </a:r>
          </a:p>
          <a:p>
            <a:r>
              <a:rPr lang="da-DK" dirty="0" smtClean="0"/>
              <a:t>Marketingskoordinator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Følgende stillinger skal opslås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Besøge </a:t>
            </a:r>
            <a:r>
              <a:rPr lang="da-DK" dirty="0" err="1" smtClean="0"/>
              <a:t>VideoBusters</a:t>
            </a:r>
            <a:r>
              <a:rPr lang="da-DK" dirty="0" smtClean="0"/>
              <a:t> butikker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Afholde medarbejdersamtaler</a:t>
            </a:r>
          </a:p>
          <a:p>
            <a:r>
              <a:rPr lang="da-DK" dirty="0" smtClean="0"/>
              <a:t>Kontrollere butiksindretning</a:t>
            </a:r>
          </a:p>
          <a:p>
            <a:r>
              <a:rPr lang="da-DK" dirty="0" smtClean="0"/>
              <a:t>Kontrollere varelager</a:t>
            </a:r>
          </a:p>
          <a:p>
            <a:r>
              <a:rPr lang="da-DK" dirty="0" smtClean="0"/>
              <a:t>Kontrollere økonomien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Butiksansvarlige for Jylland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Betjene kunder</a:t>
            </a:r>
          </a:p>
          <a:p>
            <a:r>
              <a:rPr lang="da-DK" dirty="0" smtClean="0"/>
              <a:t>Sætte film på hylder</a:t>
            </a:r>
          </a:p>
          <a:p>
            <a:r>
              <a:rPr lang="da-DK" dirty="0" smtClean="0"/>
              <a:t>Kontrollere beholdningen af film</a:t>
            </a:r>
          </a:p>
          <a:p>
            <a:pPr lvl="1"/>
            <a:r>
              <a:rPr lang="da-DK" dirty="0" smtClean="0"/>
              <a:t>Bestille film hjem</a:t>
            </a:r>
          </a:p>
          <a:p>
            <a:r>
              <a:rPr lang="da-DK" dirty="0" smtClean="0"/>
              <a:t>Fleksible arbejdstider</a:t>
            </a:r>
          </a:p>
          <a:p>
            <a:r>
              <a:rPr lang="da-DK" dirty="0" smtClean="0"/>
              <a:t>God løn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Salgsassistenter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Ansvarlig for markedsføring	</a:t>
            </a:r>
          </a:p>
          <a:p>
            <a:pPr lvl="1"/>
            <a:r>
              <a:rPr lang="da-DK" dirty="0" smtClean="0"/>
              <a:t>Annoncer</a:t>
            </a:r>
          </a:p>
          <a:p>
            <a:pPr lvl="1"/>
            <a:r>
              <a:rPr lang="da-DK" dirty="0" err="1" smtClean="0"/>
              <a:t>Direct</a:t>
            </a:r>
            <a:r>
              <a:rPr lang="da-DK" dirty="0" smtClean="0"/>
              <a:t> mail</a:t>
            </a:r>
          </a:p>
          <a:p>
            <a:pPr lvl="1"/>
            <a:r>
              <a:rPr lang="da-DK" dirty="0" smtClean="0"/>
              <a:t>Kampagner</a:t>
            </a:r>
          </a:p>
          <a:p>
            <a:pPr lvl="1"/>
            <a:r>
              <a:rPr lang="da-DK" dirty="0" smtClean="0"/>
              <a:t>Konkurrencer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</a:p>
          <a:p>
            <a:pPr lvl="1"/>
            <a:endParaRPr lang="da-DK" dirty="0" smtClean="0"/>
          </a:p>
          <a:p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Marketingkoordinator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Ansøgninger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Vi ser frem til nye og dygtige medarbejdere!</a:t>
            </a:r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mmenløb">
  <a:themeElements>
    <a:clrScheme name="Sammenløb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ammenløb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ammenløb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128</TotalTime>
  <Words>132</Words>
  <Application>Microsoft Office PowerPoint</Application>
  <PresentationFormat>Skærmshow (4:3)</PresentationFormat>
  <Paragraphs>46</Paragraphs>
  <Slides>6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6</vt:i4>
      </vt:variant>
    </vt:vector>
  </HeadingPairs>
  <TitlesOfParts>
    <vt:vector size="7" baseType="lpstr">
      <vt:lpstr>Sammenløb</vt:lpstr>
      <vt:lpstr>Jobopslag</vt:lpstr>
      <vt:lpstr>Følgende stillinger skal opslås</vt:lpstr>
      <vt:lpstr>Butiksansvarlige for Jylland</vt:lpstr>
      <vt:lpstr>Salgsassistenter</vt:lpstr>
      <vt:lpstr>Marketingkoordinator</vt:lpstr>
      <vt:lpstr>Ansøgninger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Michael Martinsson</cp:lastModifiedBy>
  <cp:revision>15</cp:revision>
  <dcterms:created xsi:type="dcterms:W3CDTF">2007-06-12T08:13:55Z</dcterms:created>
  <dcterms:modified xsi:type="dcterms:W3CDTF">2007-07-17T13:00:30Z</dcterms:modified>
</cp:coreProperties>
</file>