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9592" autoAdjust="0"/>
    <p:restoredTop sz="86325" autoAdjust="0"/>
  </p:normalViewPr>
  <p:slideViewPr>
    <p:cSldViewPr>
      <p:cViewPr varScale="1">
        <p:scale>
          <a:sx n="74" d="100"/>
          <a:sy n="74" d="100"/>
        </p:scale>
        <p:origin x="-6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1" name="Billede 10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da-DK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 på ikonet for at tilføje et billede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05-07-2007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</TotalTime>
  <Words>182</Words>
  <Application>Microsoft Office PowerPoint</Application>
  <PresentationFormat>Skærmshow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9</vt:i4>
      </vt:variant>
    </vt:vector>
  </HeadingPairs>
  <TitlesOfParts>
    <vt:vector size="10" baseType="lpstr">
      <vt:lpstr>Apex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11</cp:revision>
  <dcterms:created xsi:type="dcterms:W3CDTF">2007-07-03T08:08:47Z</dcterms:created>
  <dcterms:modified xsi:type="dcterms:W3CDTF">2007-07-05T12:55:15Z</dcterms:modified>
</cp:coreProperties>
</file>