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da-DK"/>
          </a:p>
        </p:txBody>
      </p:sp>
      <p:sp>
        <p:nvSpPr>
          <p:cNvPr id="10" name="Rektangel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ktangel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ktangel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ktangel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Lige forbindelse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Lige forbindelse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Lige forbindelse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Lige forbindelse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Lige forbindelse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Lige forbindelse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ktangel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0" name="Pladsholder til sidefod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da-DK"/>
          </a:p>
        </p:txBody>
      </p:sp>
      <p:sp>
        <p:nvSpPr>
          <p:cNvPr id="9" name="Rektangel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ktangel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ktangel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Lige forbindelse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Lige forbindelse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Lige forbindelse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Lige forbindelse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Lige forbindelse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ktangel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Lige forbindelse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2" name="Pladsholder til teks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14" name="Pladsholder til teks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6" name="Pladsholder til dato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ge forbindelse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Lige forbindelse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ktangel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Lige forbindelse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Pladsholder til indhold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21" name="Pladsholder til dato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22" name="Pladsholder til diasnumm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3" name="Pladsholder til sidefod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ge forbindelse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ktangel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Lige forbindelse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Lige forbindelse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Lige forbindelse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Pladsholder til dato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Pladsholder til sidefod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ge forbindelse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cap="none" baseline="0" dirty="0"/>
          </a:p>
        </p:txBody>
      </p:sp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 cap="none" baseline="0">
                <a:solidFill>
                  <a:schemeClr val="tx2"/>
                </a:solidFill>
              </a:defRPr>
            </a:lvl1pPr>
          </a:lstStyle>
          <a:p>
            <a:fld id="{95155C49-6C04-4269-8B98-8B761E474E8A}" type="datetimeFigureOut">
              <a:rPr lang="da-DK" smtClean="0"/>
              <a:pPr/>
              <a:t>25-06-2010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 cap="none" baseline="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cap="none" baseline="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cap="none" baseline="0"/>
          </a:p>
        </p:txBody>
      </p:sp>
      <p:sp>
        <p:nvSpPr>
          <p:cNvPr id="10" name="Rektangel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cap="none" baseline="0"/>
          </a:p>
        </p:txBody>
      </p:sp>
      <p:sp>
        <p:nvSpPr>
          <p:cNvPr id="11" name="Lige forbindelse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cap="none" baseline="0"/>
          </a:p>
        </p:txBody>
      </p:sp>
      <p:sp>
        <p:nvSpPr>
          <p:cNvPr id="12" name="El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cap="none" baseline="0" dirty="0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 cap="none" baseline="0">
                <a:solidFill>
                  <a:srgbClr val="FFFFFF"/>
                </a:solidFill>
              </a:defRPr>
            </a:lvl1pPr>
          </a:lstStyle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000" b="0" kern="1200" cap="none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 cap="none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 cap="none" baseline="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 cap="none" baseline="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 cap="none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Indsætning af objekter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Integreret / Sammenkædet</a:t>
            </a:r>
            <a:endParaRPr lang="da-DK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mtClean="0"/>
              <a:t>Opret tomt Excel-regnearks objekt</a:t>
            </a:r>
            <a:endParaRPr lang="da-DK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mtClean="0"/>
              <a:t>Opret integreret objekt fra filen </a:t>
            </a:r>
            <a:r>
              <a:rPr lang="da-DK" b="1" smtClean="0"/>
              <a:t>Løn.xlsx</a:t>
            </a:r>
            <a:endParaRPr lang="da-DK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mtClean="0"/>
              <a:t>Opret sammenkædet objekt fra filen </a:t>
            </a:r>
            <a:r>
              <a:rPr lang="da-DK" b="1" smtClean="0"/>
              <a:t>Løn.xlsx</a:t>
            </a:r>
            <a:endParaRPr lang="da-DK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mtClean="0"/>
              <a:t>Opret sammenkædet objekt fra filen </a:t>
            </a:r>
            <a:r>
              <a:rPr lang="da-DK" b="1" smtClean="0"/>
              <a:t>Løn.xlsx </a:t>
            </a:r>
            <a:r>
              <a:rPr lang="da-DK" smtClean="0"/>
              <a:t>som</a:t>
            </a:r>
            <a:r>
              <a:rPr lang="da-DK" b="1" smtClean="0"/>
              <a:t> ikon</a:t>
            </a:r>
            <a:endParaRPr lang="da-DK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mtClean="0"/>
              <a:t>Opret sammenkædet objekt fra filen </a:t>
            </a:r>
            <a:r>
              <a:rPr lang="da-DK" b="1" smtClean="0"/>
              <a:t>Løn.xlsx</a:t>
            </a:r>
            <a:r>
              <a:rPr lang="da-DK" smtClean="0"/>
              <a:t> fra området </a:t>
            </a:r>
            <a:r>
              <a:rPr lang="da-DK" b="1" smtClean="0"/>
              <a:t>A2:D7</a:t>
            </a:r>
            <a:endParaRPr lang="da-DK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da-DK" dirty="0" smtClean="0"/>
              <a:t>Opret sammenkædet objekt fra filen </a:t>
            </a:r>
            <a:r>
              <a:rPr lang="da-DK" b="1" dirty="0" smtClean="0"/>
              <a:t>Løn.xlsx</a:t>
            </a:r>
            <a:r>
              <a:rPr lang="da-DK" dirty="0" smtClean="0"/>
              <a:t> fra området </a:t>
            </a:r>
            <a:r>
              <a:rPr lang="da-DK" b="1" dirty="0" smtClean="0"/>
              <a:t>A2:D7</a:t>
            </a:r>
            <a:r>
              <a:rPr lang="da-DK" dirty="0" smtClean="0"/>
              <a:t>.</a:t>
            </a:r>
            <a:r>
              <a:rPr lang="da-DK" b="1" dirty="0" smtClean="0"/>
              <a:t> </a:t>
            </a:r>
            <a:r>
              <a:rPr lang="da-DK" dirty="0" smtClean="0"/>
              <a:t>Indsættes</a:t>
            </a:r>
            <a:r>
              <a:rPr lang="da-DK" b="1" dirty="0" smtClean="0"/>
              <a:t> </a:t>
            </a:r>
            <a:r>
              <a:rPr lang="da-DK" dirty="0" smtClean="0"/>
              <a:t>som</a:t>
            </a:r>
            <a:r>
              <a:rPr lang="da-DK" b="1" dirty="0" smtClean="0"/>
              <a:t> </a:t>
            </a:r>
            <a:r>
              <a:rPr lang="da-DK" b="1" dirty="0" smtClean="0"/>
              <a:t>Enhedsuafhængig </a:t>
            </a:r>
            <a:r>
              <a:rPr lang="da-DK" b="1" dirty="0" smtClean="0"/>
              <a:t>bitmap</a:t>
            </a:r>
            <a:endParaRPr lang="da-DK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rnap">
  <a:themeElements>
    <a:clrScheme name="Karnap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Kontor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rnap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68</TotalTime>
  <Words>53</Words>
  <Application>Microsoft Office PowerPoint</Application>
  <PresentationFormat>Skærmshow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7</vt:i4>
      </vt:variant>
    </vt:vector>
  </HeadingPairs>
  <TitlesOfParts>
    <vt:vector size="8" baseType="lpstr">
      <vt:lpstr>Karnap</vt:lpstr>
      <vt:lpstr>Indsætning af objekter</vt:lpstr>
      <vt:lpstr>Opret tomt Excel-regnearks objekt</vt:lpstr>
      <vt:lpstr>Opret integreret objekt fra filen Løn.xlsx</vt:lpstr>
      <vt:lpstr>Opret sammenkædet objekt fra filen Løn.xlsx</vt:lpstr>
      <vt:lpstr>Opret sammenkædet objekt fra filen Løn.xlsx som ikon</vt:lpstr>
      <vt:lpstr>Opret sammenkædet objekt fra filen Løn.xlsx fra området A2:D7</vt:lpstr>
      <vt:lpstr>Opret sammenkædet objekt fra filen Løn.xlsx fra området A2:D7. Indsættes som Enhedsuafhængig bitmap</vt:lpstr>
    </vt:vector>
  </TitlesOfParts>
  <Company>4D Konsulenterne A/S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ac</dc:creator>
  <cp:lastModifiedBy>Michael Martinsson</cp:lastModifiedBy>
  <cp:revision>10</cp:revision>
  <dcterms:created xsi:type="dcterms:W3CDTF">2007-07-04T07:29:59Z</dcterms:created>
  <dcterms:modified xsi:type="dcterms:W3CDTF">2010-06-25T13:38:16Z</dcterms:modified>
</cp:coreProperties>
</file>