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400" autoAdjust="0"/>
    <p:restoredTop sz="86383" autoAdjust="0"/>
  </p:normalViewPr>
  <p:slideViewPr>
    <p:cSldViewPr>
      <p:cViewPr varScale="1">
        <p:scale>
          <a:sx n="78" d="100"/>
          <a:sy n="78" d="100"/>
        </p:scale>
        <p:origin x="-7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Da VideoBuster er i kraftig vækst, er det med glæde at jeg kan informere om følgende job opslag! 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smtClean="0"/>
              <a:t>Vi vil formodentlig</a:t>
            </a:r>
            <a:r>
              <a:rPr lang="da-DK" baseline="0" smtClean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De butiksansvarlige vil blive tilbudt ekstra</a:t>
            </a:r>
            <a:r>
              <a:rPr lang="da-DK" baseline="0" smtClean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smtClean="0"/>
              <a:t>Salgsassisternene påregne noget overarbejde i ferieperioder og ved højtider.</a:t>
            </a:r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opslås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Besøge </a:t>
            </a:r>
            <a:r>
              <a:rPr lang="da-DK" dirty="0" err="1" smtClean="0"/>
              <a:t>VideoBusters</a:t>
            </a:r>
            <a:r>
              <a:rPr lang="da-DK" dirty="0" smtClean="0"/>
              <a:t> butikker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Afholde medarbejdersamtaler</a:t>
            </a:r>
          </a:p>
          <a:p>
            <a:r>
              <a:rPr lang="da-DK" dirty="0" smtClean="0"/>
              <a:t>Kontrollere butiksindretning</a:t>
            </a:r>
          </a:p>
          <a:p>
            <a:r>
              <a:rPr lang="da-DK" dirty="0" smtClean="0"/>
              <a:t>Kontrollere varelager</a:t>
            </a:r>
          </a:p>
          <a:p>
            <a:r>
              <a:rPr lang="da-DK" dirty="0" smtClean="0"/>
              <a:t>Kontrollere økonomien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  <a:p>
            <a:pPr lvl="1"/>
            <a:r>
              <a:rPr lang="da-DK" dirty="0" smtClean="0"/>
              <a:t>Bestille film hjem</a:t>
            </a:r>
          </a:p>
          <a:p>
            <a:r>
              <a:rPr lang="da-DK" dirty="0" smtClean="0"/>
              <a:t>Fleksible arbejdstider</a:t>
            </a:r>
          </a:p>
          <a:p>
            <a:r>
              <a:rPr lang="da-DK" dirty="0" smtClean="0"/>
              <a:t>God løn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pPr lvl="1"/>
            <a:r>
              <a:rPr lang="da-DK" dirty="0" smtClean="0"/>
              <a:t>Annoncer</a:t>
            </a:r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smtClean="0"/>
              <a:t>Kampagner</a:t>
            </a:r>
          </a:p>
          <a:p>
            <a:pPr lvl="1"/>
            <a:r>
              <a:rPr lang="da-DK" dirty="0" smtClean="0"/>
              <a:t>Konkurrencer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131</TotalTime>
  <Words>143</Words>
  <Application>Microsoft Office PowerPoint</Application>
  <PresentationFormat>Skærmshow (4:3)</PresentationFormat>
  <Paragraphs>46</Paragraphs>
  <Slides>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Sammenløb</vt:lpstr>
      <vt:lpstr>Jobopslag</vt:lpstr>
      <vt:lpstr>Følgende stillinger skal opslås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ac</cp:lastModifiedBy>
  <cp:revision>13</cp:revision>
  <dcterms:created xsi:type="dcterms:W3CDTF">2007-06-12T08:13:55Z</dcterms:created>
  <dcterms:modified xsi:type="dcterms:W3CDTF">2007-07-03T12:41:58Z</dcterms:modified>
</cp:coreProperties>
</file>