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regnear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regnear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Salg DVD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 VHS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971584"/>
        <c:axId val="135973120"/>
      </c:barChart>
      <c:catAx>
        <c:axId val="135971584"/>
        <c:scaling>
          <c:orientation val="minMax"/>
        </c:scaling>
        <c:delete val="0"/>
        <c:axPos val="b"/>
        <c:majorTickMark val="out"/>
        <c:minorTickMark val="none"/>
        <c:tickLblPos val="nextTo"/>
        <c:crossAx val="135973120"/>
        <c:crosses val="autoZero"/>
        <c:auto val="1"/>
        <c:lblAlgn val="ctr"/>
        <c:lblOffset val="100"/>
        <c:noMultiLvlLbl val="0"/>
      </c:catAx>
      <c:valAx>
        <c:axId val="13597312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59715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931316593858858"/>
          <c:y val="3.0164576699166383E-2"/>
          <c:w val="0.68186177456906383"/>
          <c:h val="0.755239149941774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Salg DVD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 VHS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Provision 15%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'Ark1'!$D$2:$D$10</c:f>
              <c:numCache>
                <c:formatCode>General</c:formatCode>
                <c:ptCount val="9"/>
                <c:pt idx="0">
                  <c:v>28297.5</c:v>
                </c:pt>
                <c:pt idx="1">
                  <c:v>25649.55</c:v>
                </c:pt>
                <c:pt idx="2">
                  <c:v>23806.35</c:v>
                </c:pt>
                <c:pt idx="3">
                  <c:v>7163.55</c:v>
                </c:pt>
                <c:pt idx="4">
                  <c:v>21142.5</c:v>
                </c:pt>
                <c:pt idx="5">
                  <c:v>13125</c:v>
                </c:pt>
                <c:pt idx="6">
                  <c:v>1887.6</c:v>
                </c:pt>
                <c:pt idx="7">
                  <c:v>32288.399999999991</c:v>
                </c:pt>
                <c:pt idx="8">
                  <c:v>28043.1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946048"/>
        <c:axId val="138947584"/>
      </c:barChart>
      <c:catAx>
        <c:axId val="138946048"/>
        <c:scaling>
          <c:orientation val="minMax"/>
        </c:scaling>
        <c:delete val="0"/>
        <c:axPos val="b"/>
        <c:majorTickMark val="out"/>
        <c:minorTickMark val="none"/>
        <c:tickLblPos val="nextTo"/>
        <c:crossAx val="138947584"/>
        <c:crosses val="autoZero"/>
        <c:auto val="1"/>
        <c:lblAlgn val="ctr"/>
        <c:lblOffset val="100"/>
        <c:noMultiLvlLbl val="0"/>
      </c:catAx>
      <c:valAx>
        <c:axId val="13894758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89460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68850963183803"/>
          <c:y val="0.38570303561033109"/>
          <c:w val="0.19031149036816206"/>
          <c:h val="0.2285939287793377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16169-DECB-4632-86C9-FBB5C43A3F74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hyperlink" Target="file:///\\production\kursus\Materiale\Kursusmateriale\Microsoft\PowerPoint\Version%202007\Under%20udarbejdelse\Udvidet\DK\Opgavefiler\36A%20Salg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Økonomi</a:t>
            </a:r>
            <a:endParaRPr lang="da-DK"/>
          </a:p>
        </p:txBody>
      </p:sp>
      <p:pic>
        <p:nvPicPr>
          <p:cNvPr id="4" name="Billede 3" descr="customer_serv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5214950"/>
            <a:ext cx="2028631" cy="1401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Salg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17092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kstboks 4"/>
          <p:cNvSpPr txBox="1"/>
          <p:nvPr/>
        </p:nvSpPr>
        <p:spPr>
          <a:xfrm>
            <a:off x="0" y="6488668"/>
            <a:ext cx="3211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mtClean="0"/>
              <a:t>Klik på diagram for at se detaljer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Salg + Provision</a:t>
            </a:r>
            <a:endParaRPr lang="da-DK"/>
          </a:p>
        </p:txBody>
      </p:sp>
      <p:graphicFrame>
        <p:nvGraphicFramePr>
          <p:cNvPr id="4" name="Pladsholder til indhold 3">
            <a:hlinkClick r:id="rId2" action="ppaction://hlinkpres?slideindex=1&amp;slidetitle=VideoBuster A/S" highlightClick="1"/>
          </p:cNvPr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543956" cy="4625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tribet højrepil 4">
            <a:hlinkClick r:id="" action="ppaction://noaction" highlightClick="1"/>
          </p:cNvPr>
          <p:cNvSpPr/>
          <p:nvPr/>
        </p:nvSpPr>
        <p:spPr>
          <a:xfrm>
            <a:off x="8706802" y="4063364"/>
            <a:ext cx="214314" cy="214314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</Words>
  <Application>Microsoft Office PowerPoint</Application>
  <PresentationFormat>Skærmshow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3</vt:i4>
      </vt:variant>
    </vt:vector>
  </HeadingPairs>
  <TitlesOfParts>
    <vt:vector size="4" baseType="lpstr">
      <vt:lpstr>Kontortema</vt:lpstr>
      <vt:lpstr>VideoBuster A/S</vt:lpstr>
      <vt:lpstr>Salg</vt:lpstr>
      <vt:lpstr>Salg + Provision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Michael Martinsson</cp:lastModifiedBy>
  <cp:revision>9</cp:revision>
  <dcterms:created xsi:type="dcterms:W3CDTF">2007-07-10T12:55:27Z</dcterms:created>
  <dcterms:modified xsi:type="dcterms:W3CDTF">2010-06-30T08:58:28Z</dcterms:modified>
</cp:coreProperties>
</file>