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9592" autoAdjust="0"/>
    <p:restoredTop sz="86325" autoAdjust="0"/>
  </p:normalViewPr>
  <p:slideViewPr>
    <p:cSldViewPr>
      <p:cViewPr varScale="1">
        <p:scale>
          <a:sx n="74" d="100"/>
          <a:sy n="74" d="100"/>
        </p:scale>
        <p:origin x="-61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7" name="Billede 6" descr="oscar_statuette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5111" y="5429266"/>
            <a:ext cx="1010897" cy="1428734"/>
          </a:xfrm>
          <a:prstGeom prst="rect">
            <a:avLst/>
          </a:prstGeom>
        </p:spPr>
      </p:pic>
      <p:pic>
        <p:nvPicPr>
          <p:cNvPr id="8" name="Billede 7" descr="oscar_statuette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920" y="5818927"/>
            <a:ext cx="735193" cy="1039073"/>
          </a:xfrm>
          <a:prstGeom prst="rect">
            <a:avLst/>
          </a:prstGeom>
        </p:spPr>
      </p:pic>
      <p:pic>
        <p:nvPicPr>
          <p:cNvPr id="10" name="Billede 9" descr="oscar_statuette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6143644"/>
            <a:ext cx="505440" cy="714356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med enkelt afklippet og afrundet hjørn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vinklet trekant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10" name="Kombinationstegning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Kombinationstegning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06-07-2007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grpSp>
        <p:nvGrpSpPr>
          <p:cNvPr id="2" name="Grup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Kombinationstegning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Kombinationstegning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Billede 13" descr="oscar_statuette.jp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643834" y="4737766"/>
            <a:ext cx="1500166" cy="21202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 smtClean="0"/>
              <a:t>Vind En Tur Til Los Angeles For 2 personer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8 Bedste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Dreamgirls</a:t>
            </a:r>
          </a:p>
          <a:p>
            <a:pPr lvl="0"/>
            <a:r>
              <a:rPr lang="de-DE" smtClean="0"/>
              <a:t>The Good Shepherd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9 Bedste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Apocalypto</a:t>
            </a:r>
          </a:p>
          <a:p>
            <a:pPr lvl="0"/>
            <a:r>
              <a:rPr lang="de-DE" smtClean="0"/>
              <a:t>Click</a:t>
            </a:r>
          </a:p>
          <a:p>
            <a:pPr lvl="0"/>
            <a:r>
              <a:rPr lang="de-DE" smtClean="0"/>
              <a:t>Pan’s Labyrinth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10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The Black Dahlia</a:t>
            </a:r>
          </a:p>
          <a:p>
            <a:pPr lvl="0"/>
            <a:r>
              <a:rPr lang="de-DE" smtClean="0"/>
              <a:t>Children Of Men</a:t>
            </a:r>
          </a:p>
          <a:p>
            <a:pPr lvl="0"/>
            <a:r>
              <a:rPr lang="de-DE" smtClean="0"/>
              <a:t>The Illusionist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11 Bedste Dokumentar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The Blood Of Yingzhou District</a:t>
            </a:r>
          </a:p>
          <a:p>
            <a:pPr lvl="0"/>
            <a:r>
              <a:rPr lang="de-DE" smtClean="0"/>
              <a:t>Recycled Life</a:t>
            </a:r>
          </a:p>
          <a:p>
            <a:pPr lvl="0"/>
            <a:r>
              <a:rPr lang="de-DE" smtClean="0"/>
              <a:t>Rehearsing A Dream</a:t>
            </a:r>
          </a:p>
          <a:p>
            <a:pPr lvl="0"/>
            <a:r>
              <a:rPr lang="de-DE" smtClean="0"/>
              <a:t>Two Hands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12 Bedste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Deliver Us From Evil</a:t>
            </a:r>
          </a:p>
          <a:p>
            <a:pPr lvl="0"/>
            <a:r>
              <a:rPr lang="da-DK" smtClean="0"/>
              <a:t>An Inconvenienttruth</a:t>
            </a:r>
          </a:p>
          <a:p>
            <a:pPr lvl="0"/>
            <a:r>
              <a:rPr lang="da-DK" smtClean="0"/>
              <a:t>Iraq In Fragments</a:t>
            </a:r>
          </a:p>
          <a:p>
            <a:pPr lvl="0"/>
            <a:r>
              <a:rPr lang="da-DK" smtClean="0"/>
              <a:t>Jesus Camp</a:t>
            </a:r>
          </a:p>
          <a:p>
            <a:pPr lvl="0"/>
            <a:r>
              <a:rPr lang="da-DK" smtClean="0"/>
              <a:t>My Country, My Country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13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The Good German</a:t>
            </a:r>
          </a:p>
          <a:p>
            <a:pPr lvl="0"/>
            <a:r>
              <a:rPr lang="de-DE" smtClean="0"/>
              <a:t>Notes On A Scandal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14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Pirates Of The Caribbean:</a:t>
            </a:r>
          </a:p>
          <a:p>
            <a:pPr lvl="0"/>
            <a:r>
              <a:rPr lang="da-DK" smtClean="0"/>
              <a:t>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15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After The Wedding</a:t>
            </a:r>
          </a:p>
          <a:p>
            <a:pPr lvl="0"/>
            <a:r>
              <a:rPr lang="da-DK" smtClean="0"/>
              <a:t>Days Of Glory (Indigènes)</a:t>
            </a:r>
          </a:p>
          <a:p>
            <a:pPr lvl="0"/>
            <a:r>
              <a:rPr lang="da-DK" smtClean="0"/>
              <a:t>The Lives Of Others</a:t>
            </a:r>
          </a:p>
          <a:p>
            <a:pPr lvl="0"/>
            <a:r>
              <a:rPr lang="da-DK" smtClean="0"/>
              <a:t>Pan’s Labyrinth</a:t>
            </a:r>
          </a:p>
          <a:p>
            <a:pPr lvl="0"/>
            <a:r>
              <a:rPr lang="da-DK" smtClean="0"/>
              <a:t>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16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Leonardo Dicaprio – Blood Diamond</a:t>
            </a:r>
          </a:p>
          <a:p>
            <a:pPr lvl="0"/>
            <a:r>
              <a:rPr lang="da-DK" smtClean="0"/>
              <a:t>Ryan Gosling – Half Nelson</a:t>
            </a:r>
          </a:p>
          <a:p>
            <a:pPr lvl="0"/>
            <a:r>
              <a:rPr lang="da-DK" smtClean="0"/>
              <a:t>Peter O’toole – Venus</a:t>
            </a:r>
          </a:p>
          <a:p>
            <a:pPr lvl="0"/>
            <a:r>
              <a:rPr lang="en-US" smtClean="0"/>
              <a:t>Will Smith – The Pursuit Of Happyness</a:t>
            </a:r>
          </a:p>
          <a:p>
            <a:pPr lvl="0"/>
            <a:r>
              <a:rPr lang="en-US" smtClean="0"/>
              <a:t>Forest Whitaker – The Last King Of Scotland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Hvem Tror Du Vinder?</a:t>
            </a:r>
          </a:p>
          <a:p>
            <a:pPr lvl="0"/>
            <a:r>
              <a:rPr lang="da-DK" smtClean="0"/>
              <a:t>Send Os Dit Bud I De 24 Kategorier</a:t>
            </a:r>
          </a:p>
          <a:p>
            <a:pPr lvl="0"/>
            <a:r>
              <a:rPr lang="da-DK" smtClean="0"/>
              <a:t>Vind 1 uges luksusophold i Los Angeles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“I Need To Wake Up”</a:t>
            </a:r>
          </a:p>
          <a:p>
            <a:pPr lvl="0"/>
            <a:r>
              <a:rPr lang="da-DK" smtClean="0"/>
              <a:t>– An Inconvenienttruth</a:t>
            </a:r>
          </a:p>
          <a:p>
            <a:pPr lvl="0"/>
            <a:r>
              <a:rPr lang="da-DK" smtClean="0"/>
              <a:t>“Listen” – Dreamgirls</a:t>
            </a:r>
          </a:p>
          <a:p>
            <a:pPr lvl="0"/>
            <a:r>
              <a:rPr lang="en-US" smtClean="0"/>
              <a:t>“Love You I Do” – Dreamgirls</a:t>
            </a:r>
          </a:p>
          <a:p>
            <a:pPr lvl="0"/>
            <a:r>
              <a:rPr lang="da-DK" smtClean="0"/>
              <a:t>“Our Town” – Cars</a:t>
            </a:r>
          </a:p>
          <a:p>
            <a:pPr lvl="0"/>
            <a:r>
              <a:rPr lang="da-DK" smtClean="0"/>
              <a:t>“Patience” – Dreamgirls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Letters From Iwo Jima</a:t>
            </a:r>
          </a:p>
          <a:p>
            <a:pPr lvl="0"/>
            <a:r>
              <a:rPr lang="en-US" smtClean="0"/>
              <a:t>Pirates Of The Caribbean: 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Borat Cultural Learnings Of America For Make Benefit Glorious Nation Of Kazakhstan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Little Children</a:t>
            </a:r>
          </a:p>
          <a:p>
            <a:pPr lvl="0"/>
            <a:r>
              <a:rPr lang="da-DK" smtClean="0"/>
              <a:t>Notes On A Scandal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Penélope Cruz – Vol Ver</a:t>
            </a:r>
          </a:p>
          <a:p>
            <a:pPr lvl="0"/>
            <a:r>
              <a:rPr lang="de-DE" smtClean="0"/>
              <a:t>Judi Dench – Notes On A Scandal</a:t>
            </a:r>
          </a:p>
          <a:p>
            <a:pPr lvl="0"/>
            <a:r>
              <a:rPr lang="de-DE" smtClean="0"/>
              <a:t>Helen Mirren – The Queen</a:t>
            </a:r>
          </a:p>
          <a:p>
            <a:pPr lvl="0"/>
            <a:r>
              <a:rPr lang="en-US" smtClean="0"/>
              <a:t>Meryl Streep – The Devil Wears Prada</a:t>
            </a:r>
          </a:p>
          <a:p>
            <a:pPr lvl="0"/>
            <a:r>
              <a:rPr lang="de-DE" smtClean="0"/>
              <a:t>Kate Winslet – Little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The Queen</a:t>
            </a:r>
          </a:p>
          <a:p>
            <a:pPr lvl="0"/>
            <a:r>
              <a:rPr lang="de-DE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Send Os Dine Svar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Inden 20. februar 2007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a-DK" smtClean="0"/>
              <a:t>Poseidon</a:t>
            </a:r>
          </a:p>
          <a:p>
            <a:pPr lvl="0"/>
            <a:r>
              <a:rPr lang="da-DK" smtClean="0"/>
              <a:t>Superman Returns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Cars</a:t>
            </a:r>
          </a:p>
          <a:p>
            <a:pPr lvl="0"/>
            <a:r>
              <a:rPr lang="da-DK" smtClean="0"/>
              <a:t>Happy Feet</a:t>
            </a:r>
          </a:p>
          <a:p>
            <a:pPr lvl="0"/>
            <a:r>
              <a:rPr lang="da-DK" smtClean="0"/>
              <a:t>Monster House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Binta and The Great Idea (Binta Y La Gran Idea)</a:t>
            </a:r>
          </a:p>
          <a:p>
            <a:pPr lvl="0"/>
            <a:r>
              <a:rPr lang="en-US" smtClean="0"/>
              <a:t>Éramos Pocos (One Too Many)</a:t>
            </a:r>
          </a:p>
          <a:p>
            <a:pPr lvl="0"/>
            <a:r>
              <a:rPr lang="de-DE" smtClean="0"/>
              <a:t>Helmer &amp; Son</a:t>
            </a:r>
          </a:p>
          <a:p>
            <a:pPr lvl="0"/>
            <a:r>
              <a:rPr lang="de-DE" smtClean="0"/>
              <a:t>The Saviour</a:t>
            </a:r>
          </a:p>
          <a:p>
            <a:pPr lvl="0"/>
            <a:r>
              <a:rPr lang="de-DE" smtClean="0"/>
              <a:t>West Bank 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Adriana Barraza – Babel</a:t>
            </a:r>
          </a:p>
          <a:p>
            <a:pPr lvl="0"/>
            <a:r>
              <a:rPr lang="da-DK" smtClean="0"/>
              <a:t>Cate Blanchett – Notes On A Scandal</a:t>
            </a:r>
          </a:p>
          <a:p>
            <a:pPr lvl="0"/>
            <a:r>
              <a:rPr lang="en-US" smtClean="0"/>
              <a:t>Abigail Breslin – Little Miss Sunshine</a:t>
            </a:r>
          </a:p>
          <a:p>
            <a:pPr lvl="0"/>
            <a:r>
              <a:rPr lang="de-DE" smtClean="0"/>
              <a:t>Jennifer Hudson – Dreamgirls</a:t>
            </a:r>
          </a:p>
          <a:p>
            <a:pPr lvl="0"/>
            <a:r>
              <a:rPr lang="de-DE" smtClean="0"/>
              <a:t>Rinko Kikuchi – Babel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The Danish Poet</a:t>
            </a:r>
          </a:p>
          <a:p>
            <a:pPr lvl="0"/>
            <a:r>
              <a:rPr lang="da-DK" smtClean="0"/>
              <a:t>Lifted</a:t>
            </a:r>
          </a:p>
          <a:p>
            <a:pPr lvl="0"/>
            <a:r>
              <a:rPr lang="da-DK" smtClean="0"/>
              <a:t>The Little Matchgirl</a:t>
            </a:r>
          </a:p>
          <a:p>
            <a:pPr lvl="0"/>
            <a:r>
              <a:rPr lang="da-DK" smtClean="0"/>
              <a:t>Maestro</a:t>
            </a:r>
          </a:p>
          <a:p>
            <a:pPr lvl="0"/>
            <a:r>
              <a:rPr lang="da-DK" smtClean="0"/>
              <a:t>No Time For Nuts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Curse Of The Golden Flower</a:t>
            </a:r>
          </a:p>
          <a:p>
            <a:pPr lvl="0"/>
            <a:r>
              <a:rPr lang="da-DK" smtClean="0"/>
              <a:t>The Devil Wears Prada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Marie Antoinette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Alan Arkin – Little Miss Sunshine</a:t>
            </a:r>
          </a:p>
          <a:p>
            <a:pPr lvl="0"/>
            <a:r>
              <a:rPr lang="en-US" smtClean="0"/>
              <a:t>Jackie Earle Haley – Little Children</a:t>
            </a:r>
          </a:p>
          <a:p>
            <a:pPr lvl="0"/>
            <a:r>
              <a:rPr lang="da-DK" smtClean="0"/>
              <a:t>Djimon Hounsou – Blood Diamond</a:t>
            </a:r>
          </a:p>
          <a:p>
            <a:pPr lvl="0"/>
            <a:r>
              <a:rPr lang="de-DE" smtClean="0"/>
              <a:t>Eddie Murphy – Dreamgirls</a:t>
            </a:r>
          </a:p>
          <a:p>
            <a:pPr lvl="0"/>
            <a:r>
              <a:rPr lang="de-DE" smtClean="0"/>
              <a:t>Mark Wahlberg – The Departed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løb">
  <a:themeElements>
    <a:clrScheme name="Forløb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orløb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rløb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81</TotalTime>
  <Words>537</Words>
  <Application>Microsoft Office PowerPoint</Application>
  <PresentationFormat>Skærmshow (4:3)</PresentationFormat>
  <Paragraphs>147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27</vt:i4>
      </vt:variant>
    </vt:vector>
  </HeadingPairs>
  <TitlesOfParts>
    <vt:vector size="28" baseType="lpstr">
      <vt:lpstr>Forløb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ac</cp:lastModifiedBy>
  <cp:revision>10</cp:revision>
  <dcterms:created xsi:type="dcterms:W3CDTF">2007-07-03T08:08:47Z</dcterms:created>
  <dcterms:modified xsi:type="dcterms:W3CDTF">2007-07-06T06:43:47Z</dcterms:modified>
</cp:coreProperties>
</file>