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4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9" name="Undertitel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a-DK" smtClean="0"/>
              <a:t>Klik for at redigere undertiteltypografien i masteren</a:t>
            </a:r>
            <a:endParaRPr kumimoji="0" lang="en-US"/>
          </a:p>
        </p:txBody>
      </p:sp>
      <p:sp>
        <p:nvSpPr>
          <p:cNvPr id="28" name="Pladsholder til dato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95155C49-6C04-4269-8B98-8B761E474E8A}" type="datetimeFigureOut">
              <a:rPr lang="da-DK" smtClean="0"/>
              <a:pPr/>
              <a:t>25-06-2010</a:t>
            </a:fld>
            <a:endParaRPr lang="da-DK"/>
          </a:p>
        </p:txBody>
      </p:sp>
      <p:sp>
        <p:nvSpPr>
          <p:cNvPr id="17" name="Pladsholder til sidefod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da-DK"/>
          </a:p>
        </p:txBody>
      </p:sp>
      <p:sp>
        <p:nvSpPr>
          <p:cNvPr id="10" name="Rektangel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ktangel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ktangel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ktangel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Lige forbindelse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Lige forbindelse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Lige forbindelse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Lige forbindelse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Lige forbindelse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Lige forbindelse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ktangel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lipse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lipse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lipse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lipse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lipse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Pladsholder til diasnumm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25-06-2010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04F-0B5A-40D3-A935-EB3FFC62B5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25-06-2010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04F-0B5A-40D3-A935-EB3FFC62B5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8" name="Pladsholder til indhold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5155C49-6C04-4269-8B98-8B761E474E8A}" type="datetimeFigureOut">
              <a:rPr lang="da-DK" smtClean="0"/>
              <a:pPr/>
              <a:t>25-06-2010</a:t>
            </a:fld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F29B04F-0B5A-40D3-A935-EB3FFC62B50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10" name="Pladsholder til sidefod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95155C49-6C04-4269-8B98-8B761E474E8A}" type="datetimeFigureOut">
              <a:rPr lang="da-DK" smtClean="0"/>
              <a:pPr/>
              <a:t>25-06-2010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da-DK"/>
          </a:p>
        </p:txBody>
      </p:sp>
      <p:sp>
        <p:nvSpPr>
          <p:cNvPr id="9" name="Rektangel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ktangel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ktangel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ktangel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Lige forbindelse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Lige forbindelse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Lige forbindelse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Lige forbindelse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Lige forbindelse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ktangel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lipse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lipse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lipse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lipse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lipse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Lige forbindelse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25-06-2010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04F-0B5A-40D3-A935-EB3FFC62B50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9" name="Pladsholder til indhold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11" name="Pladsholder til indhold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25-06-2010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04F-0B5A-40D3-A935-EB3FFC62B50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11" name="Pladsholder til indhold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13" name="Pladsholder til indhold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12" name="Pladsholder til tekst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14" name="Pladsholder til tekst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6" name="Pladsholder til dato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5155C49-6C04-4269-8B98-8B761E474E8A}" type="datetimeFigureOut">
              <a:rPr lang="da-DK" smtClean="0"/>
              <a:pPr/>
              <a:t>25-06-2010</a:t>
            </a:fld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F29B04F-0B5A-40D3-A935-EB3FFC62B50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25-06-2010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04F-0B5A-40D3-A935-EB3FFC62B5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Lige forbindelse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Lige forbindelse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Lige forbindelse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ktangel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Lige forbindelse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lipse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Pladsholder til indhold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21" name="Pladsholder til dato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5155C49-6C04-4269-8B98-8B761E474E8A}" type="datetimeFigureOut">
              <a:rPr lang="da-DK" smtClean="0"/>
              <a:pPr/>
              <a:t>25-06-2010</a:t>
            </a:fld>
            <a:endParaRPr lang="da-DK"/>
          </a:p>
        </p:txBody>
      </p:sp>
      <p:sp>
        <p:nvSpPr>
          <p:cNvPr id="22" name="Pladsholder til diasnumm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F29B04F-0B5A-40D3-A935-EB3FFC62B50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3" name="Pladsholder til sidefod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da-D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ge forbindelse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lipse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da-DK" smtClean="0"/>
              <a:t>Klik på ikonet for at tilføje et billede</a:t>
            </a:r>
            <a:endParaRPr kumimoji="0" lang="en-US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10" name="Lige forbindelse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ktangel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Lige forbindelse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Lige forbindelse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Lige forbindelse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Pladsholder til dato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5155C49-6C04-4269-8B98-8B761E474E8A}" type="datetimeFigureOut">
              <a:rPr lang="da-DK" smtClean="0"/>
              <a:pPr/>
              <a:t>25-06-2010</a:t>
            </a:fld>
            <a:endParaRPr lang="da-DK"/>
          </a:p>
        </p:txBody>
      </p:sp>
      <p:sp>
        <p:nvSpPr>
          <p:cNvPr id="18" name="Pladsholder til diasnumm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F29B04F-0B5A-40D3-A935-EB3FFC62B50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1" name="Pladsholder til sidefod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ge forbindelse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cap="none" baseline="0" dirty="0"/>
          </a:p>
        </p:txBody>
      </p:sp>
      <p:sp>
        <p:nvSpPr>
          <p:cNvPr id="22" name="Pladsholder til titel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13" name="Pladsholder til tekst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  <a:p>
            <a:pPr lvl="1" eaLnBrk="1" latinLnBrk="0" hangingPunct="1"/>
            <a:r>
              <a:rPr kumimoji="0" lang="da-DK" smtClean="0"/>
              <a:t>Andet niveau</a:t>
            </a:r>
          </a:p>
          <a:p>
            <a:pPr lvl="2" eaLnBrk="1" latinLnBrk="0" hangingPunct="1"/>
            <a:r>
              <a:rPr kumimoji="0" lang="da-DK" smtClean="0"/>
              <a:t>Tredje niveau</a:t>
            </a:r>
          </a:p>
          <a:p>
            <a:pPr lvl="3" eaLnBrk="1" latinLnBrk="0" hangingPunct="1"/>
            <a:r>
              <a:rPr kumimoji="0" lang="da-DK" smtClean="0"/>
              <a:t>Fjerde niveau</a:t>
            </a:r>
          </a:p>
          <a:p>
            <a:pPr lvl="4" eaLnBrk="1" latinLnBrk="0" hangingPunct="1"/>
            <a:r>
              <a:rPr kumimoji="0" lang="da-DK" smtClean="0"/>
              <a:t>Femte niveau</a:t>
            </a:r>
            <a:endParaRPr kumimoji="0" lang="en-US"/>
          </a:p>
        </p:txBody>
      </p:sp>
      <p:sp>
        <p:nvSpPr>
          <p:cNvPr id="14" name="Pladsholder til dato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 cap="none" baseline="0">
                <a:solidFill>
                  <a:schemeClr val="tx2"/>
                </a:solidFill>
              </a:defRPr>
            </a:lvl1pPr>
          </a:lstStyle>
          <a:p>
            <a:fld id="{95155C49-6C04-4269-8B98-8B761E474E8A}" type="datetimeFigureOut">
              <a:rPr lang="da-DK" smtClean="0"/>
              <a:pPr/>
              <a:t>25-06-2010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 cap="none" baseline="0">
                <a:solidFill>
                  <a:schemeClr val="tx2"/>
                </a:solidFill>
              </a:defRPr>
            </a:lvl1pPr>
          </a:lstStyle>
          <a:p>
            <a:endParaRPr lang="da-DK"/>
          </a:p>
        </p:txBody>
      </p:sp>
      <p:sp>
        <p:nvSpPr>
          <p:cNvPr id="7" name="Lige forbindelse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cap="none" baseline="0"/>
          </a:p>
        </p:txBody>
      </p:sp>
      <p:sp>
        <p:nvSpPr>
          <p:cNvPr id="9" name="Lige forbindelse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cap="none" baseline="0"/>
          </a:p>
        </p:txBody>
      </p:sp>
      <p:sp>
        <p:nvSpPr>
          <p:cNvPr id="10" name="Rektangel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cap="none" baseline="0"/>
          </a:p>
        </p:txBody>
      </p:sp>
      <p:sp>
        <p:nvSpPr>
          <p:cNvPr id="11" name="Lige forbindelse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cap="none" baseline="0"/>
          </a:p>
        </p:txBody>
      </p:sp>
      <p:sp>
        <p:nvSpPr>
          <p:cNvPr id="12" name="Ellipse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cap="none" baseline="0" dirty="0"/>
          </a:p>
        </p:txBody>
      </p:sp>
      <p:sp>
        <p:nvSpPr>
          <p:cNvPr id="23" name="Pladsholder til diasnumm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 cap="none" baseline="0">
                <a:solidFill>
                  <a:srgbClr val="FFFFFF"/>
                </a:solidFill>
              </a:defRPr>
            </a:lvl1pPr>
          </a:lstStyle>
          <a:p>
            <a:fld id="{CF29B04F-0B5A-40D3-A935-EB3FFC62B5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000" b="0" kern="1200" cap="none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 cap="none" baseline="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 cap="none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 cap="none" baseline="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 cap="none" baseline="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 cap="none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Excel-regneark1.xls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Excel-regneark2.xls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Kursus\PowerPoint%202007%20Udvidet\Billeder%20og%20Multimediefiler\L&#248;n.xlsx" TargetMode="Externa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Kursus\PowerPoint%202007%20Udvidet\Billeder%20og%20Multimediefiler\L&#248;n.xlsx" TargetMode="Externa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Kursus\PowerPoint%202007%20Udvidet\Billeder%20og%20Multimediefiler\L&#248;n.xlsx!L&#248;noversigt!R2C1:R7C4" TargetMode="Externa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smtClean="0"/>
              <a:t>Indsætning af objekter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smtClean="0"/>
              <a:t>Integreret / Sammenkædet</a:t>
            </a:r>
            <a:endParaRPr lang="da-DK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mtClean="0"/>
              <a:t>Opret tomt Excel-regnearks objekt</a:t>
            </a:r>
            <a:endParaRPr lang="da-DK"/>
          </a:p>
        </p:txBody>
      </p:sp>
      <p:graphicFrame>
        <p:nvGraphicFramePr>
          <p:cNvPr id="3" name="Objekt 2"/>
          <p:cNvGraphicFramePr>
            <a:graphicFrameLocks noChangeAspect="1"/>
          </p:cNvGraphicFramePr>
          <p:nvPr/>
        </p:nvGraphicFramePr>
        <p:xfrm>
          <a:off x="1519238" y="1423988"/>
          <a:ext cx="6105525" cy="401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Regneark" r:id="rId4" imgW="6105446" imgH="4010020" progId="Excel.Sheet.12">
                  <p:embed/>
                </p:oleObj>
              </mc:Choice>
              <mc:Fallback>
                <p:oleObj name="Regneark" r:id="rId4" imgW="6105446" imgH="4010020" progId="Excel.Shee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9238" y="1423988"/>
                        <a:ext cx="6105525" cy="4010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mtClean="0"/>
              <a:t>Opret integreret objekt fra filen </a:t>
            </a:r>
            <a:r>
              <a:rPr lang="da-DK" b="1" smtClean="0"/>
              <a:t>Løn.xlsx</a:t>
            </a:r>
            <a:endParaRPr lang="da-DK" b="1"/>
          </a:p>
        </p:txBody>
      </p:sp>
      <p:graphicFrame>
        <p:nvGraphicFramePr>
          <p:cNvPr id="3" name="Objekt 2"/>
          <p:cNvGraphicFramePr>
            <a:graphicFrameLocks noChangeAspect="1"/>
          </p:cNvGraphicFramePr>
          <p:nvPr/>
        </p:nvGraphicFramePr>
        <p:xfrm>
          <a:off x="1709738" y="2057400"/>
          <a:ext cx="5724525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Regneark" r:id="rId4" imgW="5724487" imgH="2743362" progId="Excel.Sheet.12">
                  <p:embed/>
                </p:oleObj>
              </mc:Choice>
              <mc:Fallback>
                <p:oleObj name="Regneark" r:id="rId4" imgW="5724487" imgH="2743362" progId="Excel.Shee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9738" y="2057400"/>
                        <a:ext cx="5724525" cy="2743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mtClean="0"/>
              <a:t>Opret sammenkædet objekt fra filen </a:t>
            </a:r>
            <a:r>
              <a:rPr lang="da-DK" b="1" smtClean="0"/>
              <a:t>Løn.xlsx</a:t>
            </a:r>
            <a:endParaRPr lang="da-DK" b="1"/>
          </a:p>
        </p:txBody>
      </p:sp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0945463"/>
              </p:ext>
            </p:extLst>
          </p:nvPr>
        </p:nvGraphicFramePr>
        <p:xfrm>
          <a:off x="1709738" y="2057400"/>
          <a:ext cx="5724525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Regneark" r:id="rId3" imgW="5724525" imgH="2743343" progId="Excel.Sheet.12">
                  <p:link updateAutomatic="1"/>
                </p:oleObj>
              </mc:Choice>
              <mc:Fallback>
                <p:oleObj name="Regneark" r:id="rId3" imgW="5724525" imgH="2743343" progId="Excel.Sheet.12">
                  <p:link updateAutomatic="1"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9738" y="2057400"/>
                        <a:ext cx="5724525" cy="2743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mtClean="0"/>
              <a:t>Opret sammenkædet objekt fra filen </a:t>
            </a:r>
            <a:r>
              <a:rPr lang="da-DK" b="1" smtClean="0"/>
              <a:t>Løn.xlsx </a:t>
            </a:r>
            <a:r>
              <a:rPr lang="da-DK" smtClean="0"/>
              <a:t>som</a:t>
            </a:r>
            <a:r>
              <a:rPr lang="da-DK" b="1" smtClean="0"/>
              <a:t> ikon</a:t>
            </a:r>
            <a:endParaRPr lang="da-DK" b="1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9339748"/>
              </p:ext>
            </p:extLst>
          </p:nvPr>
        </p:nvGraphicFramePr>
        <p:xfrm>
          <a:off x="4114800" y="3043238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Regneark" showAsIcon="1" r:id="rId3" imgW="914400" imgH="771480" progId="Excel.Sheet.12">
                  <p:link updateAutomatic="1"/>
                </p:oleObj>
              </mc:Choice>
              <mc:Fallback>
                <p:oleObj name="Regneark" showAsIcon="1" r:id="rId3" imgW="914400" imgH="771480" progId="Excel.Sheet.12">
                  <p:link updateAutomatic="1"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3043238"/>
                        <a:ext cx="914400" cy="771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mtClean="0"/>
              <a:t>Opret sammenkædet objekt fra filen </a:t>
            </a:r>
            <a:r>
              <a:rPr lang="da-DK" b="1" smtClean="0"/>
              <a:t>Løn.xlsx</a:t>
            </a:r>
            <a:r>
              <a:rPr lang="da-DK" smtClean="0"/>
              <a:t> fra området </a:t>
            </a:r>
            <a:r>
              <a:rPr lang="da-DK" b="1" smtClean="0"/>
              <a:t>A2:D7</a:t>
            </a:r>
            <a:endParaRPr lang="da-DK" b="1"/>
          </a:p>
        </p:txBody>
      </p:sp>
      <p:graphicFrame>
        <p:nvGraphicFramePr>
          <p:cNvPr id="717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6810571"/>
              </p:ext>
            </p:extLst>
          </p:nvPr>
        </p:nvGraphicFramePr>
        <p:xfrm>
          <a:off x="2809875" y="2852738"/>
          <a:ext cx="3524250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Regneark" r:id="rId3" imgW="3524250" imgH="1152450" progId="Excel.Sheet.12">
                  <p:link updateAutomatic="1"/>
                </p:oleObj>
              </mc:Choice>
              <mc:Fallback>
                <p:oleObj name="Regneark" r:id="rId3" imgW="3524250" imgH="1152450" progId="Excel.Sheet.12">
                  <p:link updateAutomatic="1"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9875" y="2852738"/>
                        <a:ext cx="3524250" cy="1152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da-DK" smtClean="0"/>
              <a:t>Opret integreret objekt fra filen </a:t>
            </a:r>
            <a:r>
              <a:rPr lang="da-DK" b="1" smtClean="0"/>
              <a:t>Løn.xlsx</a:t>
            </a:r>
            <a:r>
              <a:rPr lang="da-DK" smtClean="0"/>
              <a:t> fra området </a:t>
            </a:r>
            <a:r>
              <a:rPr lang="da-DK" b="1" smtClean="0"/>
              <a:t>A2:D7</a:t>
            </a:r>
            <a:r>
              <a:rPr lang="da-DK" smtClean="0"/>
              <a:t>.</a:t>
            </a:r>
            <a:r>
              <a:rPr lang="da-DK" b="1" smtClean="0"/>
              <a:t> </a:t>
            </a:r>
            <a:r>
              <a:rPr lang="da-DK" smtClean="0"/>
              <a:t>Indsættes</a:t>
            </a:r>
            <a:r>
              <a:rPr lang="da-DK" b="1" smtClean="0"/>
              <a:t> </a:t>
            </a:r>
            <a:r>
              <a:rPr lang="da-DK" smtClean="0"/>
              <a:t>som</a:t>
            </a:r>
            <a:r>
              <a:rPr lang="da-DK" b="1" smtClean="0"/>
              <a:t> Enhedsafhængig bitmap</a:t>
            </a:r>
            <a:endParaRPr lang="da-DK" b="1"/>
          </a:p>
        </p:txBody>
      </p:sp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75" y="2852738"/>
            <a:ext cx="352425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rnap">
  <a:themeElements>
    <a:clrScheme name="Karnap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Kontor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rnap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166</TotalTime>
  <Words>53</Words>
  <Application>Microsoft Office PowerPoint</Application>
  <PresentationFormat>Skærmshow (4:3)</PresentationFormat>
  <Paragraphs>8</Paragraphs>
  <Slides>7</Slides>
  <Notes>0</Notes>
  <HiddenSlides>0</HiddenSlides>
  <MMClips>0</MMClips>
  <ScaleCrop>false</ScaleCrop>
  <HeadingPairs>
    <vt:vector size="8" baseType="variant">
      <vt:variant>
        <vt:lpstr>Tema</vt:lpstr>
      </vt:variant>
      <vt:variant>
        <vt:i4>1</vt:i4>
      </vt:variant>
      <vt:variant>
        <vt:lpstr>Kæder</vt:lpstr>
      </vt:variant>
      <vt:variant>
        <vt:i4>3</vt:i4>
      </vt:variant>
      <vt:variant>
        <vt:lpstr>Integrerede OLE-servere</vt:lpstr>
      </vt:variant>
      <vt:variant>
        <vt:i4>1</vt:i4>
      </vt:variant>
      <vt:variant>
        <vt:lpstr>Diastitler</vt:lpstr>
      </vt:variant>
      <vt:variant>
        <vt:i4>7</vt:i4>
      </vt:variant>
    </vt:vector>
  </HeadingPairs>
  <TitlesOfParts>
    <vt:vector size="12" baseType="lpstr">
      <vt:lpstr>Karnap</vt:lpstr>
      <vt:lpstr>C:\Kursus\PowerPoint 2007 Udvidet\Billeder og Multimediefiler\Løn.xlsx</vt:lpstr>
      <vt:lpstr>C:\Kursus\PowerPoint 2007 Udvidet\Billeder og Multimediefiler\Løn.xlsx</vt:lpstr>
      <vt:lpstr>C:\Kursus\PowerPoint 2007 Udvidet\Billeder og Multimediefiler\Løn.xlsx!Lønoversigt!R2C1:R7C4</vt:lpstr>
      <vt:lpstr>Regneark</vt:lpstr>
      <vt:lpstr>Indsætning af objekter</vt:lpstr>
      <vt:lpstr>Opret tomt Excel-regnearks objekt</vt:lpstr>
      <vt:lpstr>Opret integreret objekt fra filen Løn.xlsx</vt:lpstr>
      <vt:lpstr>Opret sammenkædet objekt fra filen Løn.xlsx</vt:lpstr>
      <vt:lpstr>Opret sammenkædet objekt fra filen Løn.xlsx som ikon</vt:lpstr>
      <vt:lpstr>Opret sammenkædet objekt fra filen Løn.xlsx fra området A2:D7</vt:lpstr>
      <vt:lpstr>Opret integreret objekt fra filen Løn.xlsx fra området A2:D7. Indsættes som Enhedsafhængig bitmap</vt:lpstr>
    </vt:vector>
  </TitlesOfParts>
  <Company>4D Konsulenterne A/S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Dias nummer 1</dc:title>
  <dc:creator>ac</dc:creator>
  <cp:lastModifiedBy>Michael Martinsson</cp:lastModifiedBy>
  <cp:revision>19</cp:revision>
  <dcterms:created xsi:type="dcterms:W3CDTF">2007-07-04T07:29:59Z</dcterms:created>
  <dcterms:modified xsi:type="dcterms:W3CDTF">2010-06-25T13:42:07Z</dcterms:modified>
</cp:coreProperties>
</file>