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9144000" cy="6858000" type="screen4x3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9592" autoAdjust="0"/>
    <p:restoredTop sz="86325" autoAdjust="0"/>
  </p:normalViewPr>
  <p:slideViewPr>
    <p:cSldViewPr>
      <p:cViewPr varScale="1">
        <p:scale>
          <a:sx n="74" d="100"/>
          <a:sy n="74" d="100"/>
        </p:scale>
        <p:origin x="-61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897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s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17" name="Undertitel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da-DK" smtClean="0"/>
              <a:t>Klik for at redigere undertiteltypografien i masteren</a:t>
            </a:r>
            <a:endParaRPr kumimoji="0" lang="en-US"/>
          </a:p>
        </p:txBody>
      </p:sp>
      <p:sp>
        <p:nvSpPr>
          <p:cNvPr id="30" name="Pladsholder til dato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05-07-2007</a:t>
            </a:fld>
            <a:endParaRPr lang="da-DK"/>
          </a:p>
        </p:txBody>
      </p:sp>
      <p:sp>
        <p:nvSpPr>
          <p:cNvPr id="19" name="Pladsholder til sidefod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27" name="Pladsholder til diasnumm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  <p:pic>
        <p:nvPicPr>
          <p:cNvPr id="7" name="Billede 6" descr="oscar_statuette.jpg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225111" y="5429266"/>
            <a:ext cx="1010897" cy="1428734"/>
          </a:xfrm>
          <a:prstGeom prst="rect">
            <a:avLst/>
          </a:prstGeom>
        </p:spPr>
      </p:pic>
      <p:pic>
        <p:nvPicPr>
          <p:cNvPr id="8" name="Billede 7" descr="oscar_statuette.jpg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8920" y="5818927"/>
            <a:ext cx="735193" cy="1039073"/>
          </a:xfrm>
          <a:prstGeom prst="rect">
            <a:avLst/>
          </a:prstGeom>
        </p:spPr>
      </p:pic>
      <p:pic>
        <p:nvPicPr>
          <p:cNvPr id="10" name="Billede 9" descr="oscar_statuette.jpg"/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71538" y="6143644"/>
            <a:ext cx="505440" cy="714356"/>
          </a:xfrm>
          <a:prstGeom prst="rect">
            <a:avLst/>
          </a:prstGeom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05-07-2007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05-07-2007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05-07-2007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05-07-2007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05-07-2007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05-07-2007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5" name="Pladsholder til indhold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05-07-2007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05-07-2007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05-07-2007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05-07-2007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ktangel med enkelt afklippet og afrundet hjørn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tvinklet trekant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05-07-2007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da-DK" smtClean="0"/>
              <a:t>Klik på ikonet for at tilføje et billede</a:t>
            </a:r>
            <a:endParaRPr kumimoji="0" lang="en-US" dirty="0"/>
          </a:p>
        </p:txBody>
      </p:sp>
      <p:sp>
        <p:nvSpPr>
          <p:cNvPr id="10" name="Kombinationstegning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Kombinationstegning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Kombinationstegning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Kombinationstegning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Pladsholder til titel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0" name="Pladsholder til tekst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  <a:p>
            <a:pPr lvl="1" eaLnBrk="1" latinLnBrk="0" hangingPunct="1"/>
            <a:r>
              <a:rPr kumimoji="0" lang="da-DK" smtClean="0"/>
              <a:t>Andet niveau</a:t>
            </a:r>
          </a:p>
          <a:p>
            <a:pPr lvl="2" eaLnBrk="1" latinLnBrk="0" hangingPunct="1"/>
            <a:r>
              <a:rPr kumimoji="0" lang="da-DK" smtClean="0"/>
              <a:t>Tredje niveau</a:t>
            </a:r>
          </a:p>
          <a:p>
            <a:pPr lvl="3" eaLnBrk="1" latinLnBrk="0" hangingPunct="1"/>
            <a:r>
              <a:rPr kumimoji="0" lang="da-DK" smtClean="0"/>
              <a:t>Fjerde niveau</a:t>
            </a:r>
          </a:p>
          <a:p>
            <a:pPr lvl="4" eaLnBrk="1" latinLnBrk="0" hangingPunct="1"/>
            <a:r>
              <a:rPr kumimoji="0" lang="da-DK" smtClean="0"/>
              <a:t>Femte niveau</a:t>
            </a:r>
            <a:endParaRPr kumimoji="0" lang="en-US"/>
          </a:p>
        </p:txBody>
      </p:sp>
      <p:sp>
        <p:nvSpPr>
          <p:cNvPr id="10" name="Pladsholder til dato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DDD9E6C-D84A-4B1E-9D90-F252D0444A14}" type="datetimeFigureOut">
              <a:rPr lang="da-DK" smtClean="0"/>
              <a:pPr/>
              <a:t>05-07-2007</a:t>
            </a:fld>
            <a:endParaRPr lang="da-DK"/>
          </a:p>
        </p:txBody>
      </p:sp>
      <p:sp>
        <p:nvSpPr>
          <p:cNvPr id="22" name="Pladsholder til sidefod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18" name="Pladsholder til diasnumm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  <p:grpSp>
        <p:nvGrpSpPr>
          <p:cNvPr id="2" name="Gruppe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Kombinationstegning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Kombinationstegning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pic>
        <p:nvPicPr>
          <p:cNvPr id="14" name="Billede 13" descr="oscar_statuette.jpg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7643834" y="4737766"/>
            <a:ext cx="1500166" cy="212023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4" r:id="rId2"/>
    <p:sldLayoutId id="2147483755" r:id="rId3"/>
    <p:sldLayoutId id="2147483756" r:id="rId4"/>
    <p:sldLayoutId id="2147483757" r:id="rId5"/>
    <p:sldLayoutId id="2147483758" r:id="rId6"/>
    <p:sldLayoutId id="2147483759" r:id="rId7"/>
    <p:sldLayoutId id="2147483760" r:id="rId8"/>
    <p:sldLayoutId id="2147483761" r:id="rId9"/>
    <p:sldLayoutId id="2147483762" r:id="rId10"/>
    <p:sldLayoutId id="2147483763" r:id="rId11"/>
    <p:sldLayoutId id="2147483764" r:id="rId12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smtClean="0"/>
              <a:t>Videobuster Film Konkurrence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lvl="0"/>
            <a:r>
              <a:rPr lang="da-DK" smtClean="0"/>
              <a:t>Vind En Tur Til Los Angeles For 2 personer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8 Bedste Kreative Produktion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Dreamgirls</a:t>
            </a:r>
          </a:p>
          <a:p>
            <a:pPr lvl="0"/>
            <a:r>
              <a:rPr lang="de-DE" smtClean="0"/>
              <a:t>The Good Shepherd</a:t>
            </a:r>
          </a:p>
          <a:p>
            <a:pPr lvl="0"/>
            <a:r>
              <a:rPr lang="de-DE" smtClean="0"/>
              <a:t>Pan’s Labyrinth</a:t>
            </a:r>
          </a:p>
          <a:p>
            <a:pPr lvl="0"/>
            <a:r>
              <a:rPr lang="en-US" smtClean="0"/>
              <a:t>Pirates Of The Caribbean: Dead Man’s Chest</a:t>
            </a:r>
          </a:p>
          <a:p>
            <a:pPr lvl="0"/>
            <a:r>
              <a:rPr lang="de-DE" smtClean="0"/>
              <a:t>The Prestige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9 Bedste Makeup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Apocalypto</a:t>
            </a:r>
          </a:p>
          <a:p>
            <a:pPr lvl="0"/>
            <a:r>
              <a:rPr lang="de-DE" smtClean="0"/>
              <a:t>Click</a:t>
            </a:r>
          </a:p>
          <a:p>
            <a:pPr lvl="0"/>
            <a:r>
              <a:rPr lang="de-DE" smtClean="0"/>
              <a:t>Pan’s Labyrinth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smtClean="0"/>
              <a:t>10 Bedste Valg Af Kamera Og Lys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The Black Dahlia</a:t>
            </a:r>
          </a:p>
          <a:p>
            <a:pPr lvl="0"/>
            <a:r>
              <a:rPr lang="de-DE" smtClean="0"/>
              <a:t>Children Of Men</a:t>
            </a:r>
          </a:p>
          <a:p>
            <a:pPr lvl="0"/>
            <a:r>
              <a:rPr lang="de-DE" smtClean="0"/>
              <a:t>The Illusionist</a:t>
            </a:r>
          </a:p>
          <a:p>
            <a:pPr lvl="0"/>
            <a:r>
              <a:rPr lang="de-DE" smtClean="0"/>
              <a:t>Pan’s Labyrinth</a:t>
            </a:r>
          </a:p>
          <a:p>
            <a:pPr lvl="0"/>
            <a:r>
              <a:rPr lang="de-DE" smtClean="0"/>
              <a:t>The Prestige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11 Bedste Dokumentar Kortfilm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The Blood Of Yingzhou District</a:t>
            </a:r>
          </a:p>
          <a:p>
            <a:pPr lvl="0"/>
            <a:r>
              <a:rPr lang="de-DE" smtClean="0"/>
              <a:t>Recycled Life</a:t>
            </a:r>
          </a:p>
          <a:p>
            <a:pPr lvl="0"/>
            <a:r>
              <a:rPr lang="de-DE" smtClean="0"/>
              <a:t>Rehearsing A Dream</a:t>
            </a:r>
          </a:p>
          <a:p>
            <a:pPr lvl="0"/>
            <a:r>
              <a:rPr lang="de-DE" smtClean="0"/>
              <a:t>Two Hands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12 Bedste Dokumentar 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Deliver Us From Evil</a:t>
            </a:r>
          </a:p>
          <a:p>
            <a:pPr lvl="0"/>
            <a:r>
              <a:rPr lang="da-DK" smtClean="0"/>
              <a:t>An Inconvenienttruth</a:t>
            </a:r>
          </a:p>
          <a:p>
            <a:pPr lvl="0"/>
            <a:r>
              <a:rPr lang="da-DK" smtClean="0"/>
              <a:t>Iraq In Fragments</a:t>
            </a:r>
          </a:p>
          <a:p>
            <a:pPr lvl="0"/>
            <a:r>
              <a:rPr lang="da-DK" smtClean="0"/>
              <a:t>Jesus Camp</a:t>
            </a:r>
          </a:p>
          <a:p>
            <a:pPr lvl="0"/>
            <a:r>
              <a:rPr lang="da-DK" smtClean="0"/>
              <a:t>My Country, My Country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13 Bedste Musik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Babel</a:t>
            </a:r>
          </a:p>
          <a:p>
            <a:pPr lvl="0"/>
            <a:r>
              <a:rPr lang="da-DK" smtClean="0"/>
              <a:t>The Good German</a:t>
            </a:r>
          </a:p>
          <a:p>
            <a:pPr lvl="0"/>
            <a:r>
              <a:rPr lang="de-DE" smtClean="0"/>
              <a:t>Notes On A Scandal</a:t>
            </a:r>
          </a:p>
          <a:p>
            <a:pPr lvl="0"/>
            <a:r>
              <a:rPr lang="de-DE" smtClean="0"/>
              <a:t>Pan’s Labyrinth</a:t>
            </a:r>
          </a:p>
          <a:p>
            <a:pPr lvl="0"/>
            <a:r>
              <a:rPr lang="de-DE" smtClean="0"/>
              <a:t>The Queen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14 Bedste Lydredigering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Apocalypto</a:t>
            </a:r>
          </a:p>
          <a:p>
            <a:pPr lvl="0"/>
            <a:r>
              <a:rPr lang="da-DK" smtClean="0"/>
              <a:t>Blood Diamond</a:t>
            </a:r>
          </a:p>
          <a:p>
            <a:pPr lvl="0"/>
            <a:r>
              <a:rPr lang="da-DK" smtClean="0"/>
              <a:t>Dreamgirls</a:t>
            </a:r>
          </a:p>
          <a:p>
            <a:pPr lvl="0"/>
            <a:r>
              <a:rPr lang="da-DK" smtClean="0"/>
              <a:t>Flags Of Our Fathers</a:t>
            </a:r>
          </a:p>
          <a:p>
            <a:pPr lvl="0"/>
            <a:r>
              <a:rPr lang="da-DK" smtClean="0"/>
              <a:t>Pirates Of The Caribbean:</a:t>
            </a:r>
          </a:p>
          <a:p>
            <a:pPr lvl="0"/>
            <a:r>
              <a:rPr lang="da-DK" smtClean="0"/>
              <a:t>Dead Man’s Chest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15 Bedste Udenlandske 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After The Wedding</a:t>
            </a:r>
          </a:p>
          <a:p>
            <a:pPr lvl="0"/>
            <a:r>
              <a:rPr lang="da-DK" smtClean="0"/>
              <a:t>Days Of Glory (Indigènes)</a:t>
            </a:r>
          </a:p>
          <a:p>
            <a:pPr lvl="0"/>
            <a:r>
              <a:rPr lang="da-DK" smtClean="0"/>
              <a:t>The Lives Of Others</a:t>
            </a:r>
          </a:p>
          <a:p>
            <a:pPr lvl="0"/>
            <a:r>
              <a:rPr lang="da-DK" smtClean="0"/>
              <a:t>Pan’s Labyrinth</a:t>
            </a:r>
          </a:p>
          <a:p>
            <a:pPr lvl="0"/>
            <a:r>
              <a:rPr lang="da-DK" smtClean="0"/>
              <a:t>Water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16 Bedste Filmredigering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Babel</a:t>
            </a:r>
          </a:p>
          <a:p>
            <a:pPr lvl="0"/>
            <a:r>
              <a:rPr lang="da-DK" smtClean="0"/>
              <a:t>Blood Diamond</a:t>
            </a:r>
          </a:p>
          <a:p>
            <a:pPr lvl="0"/>
            <a:r>
              <a:rPr lang="da-DK" smtClean="0"/>
              <a:t>Children Of Men</a:t>
            </a:r>
          </a:p>
          <a:p>
            <a:pPr lvl="0"/>
            <a:r>
              <a:rPr lang="da-DK" smtClean="0"/>
              <a:t>The Departed</a:t>
            </a:r>
          </a:p>
          <a:p>
            <a:pPr lvl="0"/>
            <a:r>
              <a:rPr lang="da-DK" smtClean="0"/>
              <a:t>United 93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17 Bedste Mandlige Hovedrolle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Leonardo Dicaprio – Blood Diamond</a:t>
            </a:r>
          </a:p>
          <a:p>
            <a:pPr lvl="0"/>
            <a:r>
              <a:rPr lang="da-DK" smtClean="0"/>
              <a:t>Ryan Gosling – Half Nelson</a:t>
            </a:r>
          </a:p>
          <a:p>
            <a:pPr lvl="0"/>
            <a:r>
              <a:rPr lang="da-DK" smtClean="0"/>
              <a:t>Peter O’toole – Venus</a:t>
            </a:r>
          </a:p>
          <a:p>
            <a:pPr lvl="0"/>
            <a:r>
              <a:rPr lang="en-US" smtClean="0"/>
              <a:t>Will Smith – The Pursuit Of Happyness</a:t>
            </a:r>
          </a:p>
          <a:p>
            <a:pPr lvl="0"/>
            <a:r>
              <a:rPr lang="en-US" smtClean="0"/>
              <a:t>Forest Whitaker – The Last King Of Scotland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Oscar Uddeling 2007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Hvem Tror Du Vinder?</a:t>
            </a:r>
          </a:p>
          <a:p>
            <a:pPr lvl="0"/>
            <a:r>
              <a:rPr lang="da-DK" smtClean="0"/>
              <a:t>Send Os Dit Bud I De 24 Kategorier</a:t>
            </a:r>
          </a:p>
          <a:p>
            <a:pPr lvl="0"/>
            <a:r>
              <a:rPr lang="da-DK" smtClean="0"/>
              <a:t>Vind 1 uges luksusophold i Los Angeles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18 Bedste Titel Sang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“I Need To Wake Up”</a:t>
            </a:r>
          </a:p>
          <a:p>
            <a:pPr lvl="0"/>
            <a:r>
              <a:rPr lang="da-DK" smtClean="0"/>
              <a:t>– An Inconvenienttruth</a:t>
            </a:r>
          </a:p>
          <a:p>
            <a:pPr lvl="0"/>
            <a:r>
              <a:rPr lang="da-DK" smtClean="0"/>
              <a:t>“Listen” – Dreamgirls</a:t>
            </a:r>
          </a:p>
          <a:p>
            <a:pPr lvl="0"/>
            <a:r>
              <a:rPr lang="en-US" smtClean="0"/>
              <a:t>“Love You I Do” – Dreamgirls</a:t>
            </a:r>
          </a:p>
          <a:p>
            <a:pPr lvl="0"/>
            <a:r>
              <a:rPr lang="da-DK" smtClean="0"/>
              <a:t>“Our Town” – Cars</a:t>
            </a:r>
          </a:p>
          <a:p>
            <a:pPr lvl="0"/>
            <a:r>
              <a:rPr lang="da-DK" smtClean="0"/>
              <a:t>“Patience” – Dreamgirls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19 Bedste Lydmixning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Apocalypto</a:t>
            </a:r>
          </a:p>
          <a:p>
            <a:pPr lvl="0"/>
            <a:r>
              <a:rPr lang="da-DK" smtClean="0"/>
              <a:t>Blood Diamond</a:t>
            </a:r>
          </a:p>
          <a:p>
            <a:pPr lvl="0"/>
            <a:r>
              <a:rPr lang="da-DK" smtClean="0"/>
              <a:t>Flags Of Our Fathers</a:t>
            </a:r>
          </a:p>
          <a:p>
            <a:pPr lvl="0"/>
            <a:r>
              <a:rPr lang="da-DK" smtClean="0"/>
              <a:t>Letters From Iwo Jima</a:t>
            </a:r>
          </a:p>
          <a:p>
            <a:pPr lvl="0"/>
            <a:r>
              <a:rPr lang="en-US" smtClean="0"/>
              <a:t>Pirates Of The Caribbean: Dead Man’s Chest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smtClean="0"/>
              <a:t>20 Bedste Udenlandske Manuskript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Borat Cultural Learnings Of America For Make Benefit Glorious Nation Of Kazakhstan</a:t>
            </a:r>
          </a:p>
          <a:p>
            <a:pPr lvl="0"/>
            <a:r>
              <a:rPr lang="da-DK" smtClean="0"/>
              <a:t>Children Of Men</a:t>
            </a:r>
          </a:p>
          <a:p>
            <a:pPr lvl="0"/>
            <a:r>
              <a:rPr lang="da-DK" smtClean="0"/>
              <a:t>The Departed</a:t>
            </a:r>
          </a:p>
          <a:p>
            <a:pPr lvl="0"/>
            <a:r>
              <a:rPr lang="da-DK" smtClean="0"/>
              <a:t>Little Children</a:t>
            </a:r>
          </a:p>
          <a:p>
            <a:pPr lvl="0"/>
            <a:r>
              <a:rPr lang="da-DK" smtClean="0"/>
              <a:t>Notes On A Scandal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21 Bedste Kvindelig Hovedrolle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Penélope Cruz – Vol Ver</a:t>
            </a:r>
          </a:p>
          <a:p>
            <a:pPr lvl="0"/>
            <a:r>
              <a:rPr lang="de-DE" smtClean="0"/>
              <a:t>Judi Dench – Notes On A Scandal</a:t>
            </a:r>
          </a:p>
          <a:p>
            <a:pPr lvl="0"/>
            <a:r>
              <a:rPr lang="de-DE" smtClean="0"/>
              <a:t>Helen Mirren – The Queen</a:t>
            </a:r>
          </a:p>
          <a:p>
            <a:pPr lvl="0"/>
            <a:r>
              <a:rPr lang="en-US" smtClean="0"/>
              <a:t>Meryl Streep – The Devil Wears Prada</a:t>
            </a:r>
          </a:p>
          <a:p>
            <a:pPr lvl="0"/>
            <a:r>
              <a:rPr lang="de-DE" smtClean="0"/>
              <a:t>Kate Winslet – Little Children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22 Bedste Manuskript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Babel</a:t>
            </a:r>
          </a:p>
          <a:p>
            <a:pPr lvl="0"/>
            <a:r>
              <a:rPr lang="de-DE" smtClean="0"/>
              <a:t>Letters From Iwo Jima</a:t>
            </a:r>
          </a:p>
          <a:p>
            <a:pPr lvl="0"/>
            <a:r>
              <a:rPr lang="de-DE" smtClean="0"/>
              <a:t>Little Miss Sunshine</a:t>
            </a:r>
          </a:p>
          <a:p>
            <a:pPr lvl="0"/>
            <a:r>
              <a:rPr lang="de-DE" smtClean="0"/>
              <a:t>Pan’s Labyrinth</a:t>
            </a:r>
          </a:p>
          <a:p>
            <a:pPr lvl="0"/>
            <a:r>
              <a:rPr lang="de-DE" smtClean="0"/>
              <a:t>The Queen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23 Bedste Instruktør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Babel</a:t>
            </a:r>
          </a:p>
          <a:p>
            <a:pPr lvl="0"/>
            <a:r>
              <a:rPr lang="de-DE" smtClean="0"/>
              <a:t>The Departed</a:t>
            </a:r>
          </a:p>
          <a:p>
            <a:pPr lvl="0"/>
            <a:r>
              <a:rPr lang="de-DE" smtClean="0"/>
              <a:t>Letters From Iwo Jima</a:t>
            </a:r>
          </a:p>
          <a:p>
            <a:pPr lvl="0"/>
            <a:r>
              <a:rPr lang="de-DE" smtClean="0"/>
              <a:t>The Queen</a:t>
            </a:r>
          </a:p>
          <a:p>
            <a:pPr lvl="0"/>
            <a:r>
              <a:rPr lang="de-DE" smtClean="0"/>
              <a:t>United 93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24 Bedste 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Babel</a:t>
            </a:r>
          </a:p>
          <a:p>
            <a:pPr lvl="0"/>
            <a:r>
              <a:rPr lang="de-DE" smtClean="0"/>
              <a:t>The Departed</a:t>
            </a:r>
          </a:p>
          <a:p>
            <a:pPr lvl="0"/>
            <a:r>
              <a:rPr lang="de-DE" smtClean="0"/>
              <a:t>Letters From Iwo Jima</a:t>
            </a:r>
          </a:p>
          <a:p>
            <a:pPr lvl="0"/>
            <a:r>
              <a:rPr lang="de-DE" smtClean="0"/>
              <a:t>Little Miss Sunshine</a:t>
            </a:r>
          </a:p>
          <a:p>
            <a:pPr lvl="0"/>
            <a:r>
              <a:rPr lang="da-DK" smtClean="0"/>
              <a:t>The Queen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smtClean="0"/>
              <a:t>Send Os Dine Svar</a:t>
            </a:r>
            <a:endParaRPr lang="da-DK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smtClean="0"/>
              <a:t>Inden 20. februar 2007</a:t>
            </a:r>
            <a:endParaRPr lang="da-DK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 Bedste Visuelle Effekter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Pirates Of The Caribbean: Dead Man’s Chest</a:t>
            </a:r>
          </a:p>
          <a:p>
            <a:pPr lvl="0"/>
            <a:r>
              <a:rPr lang="da-DK" smtClean="0"/>
              <a:t>Poseidon</a:t>
            </a:r>
          </a:p>
          <a:p>
            <a:pPr lvl="0"/>
            <a:r>
              <a:rPr lang="da-DK" smtClean="0"/>
              <a:t>Superman Returns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2 Bedste Animationsfilm - Lang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Cars</a:t>
            </a:r>
          </a:p>
          <a:p>
            <a:pPr lvl="0"/>
            <a:r>
              <a:rPr lang="da-DK" smtClean="0"/>
              <a:t>Happy Feet</a:t>
            </a:r>
          </a:p>
          <a:p>
            <a:pPr lvl="0"/>
            <a:r>
              <a:rPr lang="da-DK" smtClean="0"/>
              <a:t>Monster House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3 Bedste Kortfilm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Binta and The Great Idea (Binta Y La Gran Idea)</a:t>
            </a:r>
          </a:p>
          <a:p>
            <a:pPr lvl="0"/>
            <a:r>
              <a:rPr lang="en-US" smtClean="0"/>
              <a:t>Éramos Pocos (One Too Many)</a:t>
            </a:r>
          </a:p>
          <a:p>
            <a:pPr lvl="0"/>
            <a:r>
              <a:rPr lang="de-DE" smtClean="0"/>
              <a:t>Helmer &amp; Son</a:t>
            </a:r>
          </a:p>
          <a:p>
            <a:pPr lvl="0"/>
            <a:r>
              <a:rPr lang="de-DE" smtClean="0"/>
              <a:t>The Saviour</a:t>
            </a:r>
          </a:p>
          <a:p>
            <a:pPr lvl="0"/>
            <a:r>
              <a:rPr lang="de-DE" smtClean="0"/>
              <a:t>West Bank Story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4 Bedste Kvindelige Birolle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Adriana Barraza – Babel</a:t>
            </a:r>
          </a:p>
          <a:p>
            <a:pPr lvl="0"/>
            <a:r>
              <a:rPr lang="da-DK" smtClean="0"/>
              <a:t>Cate Blanchett – Notes On A Scandal</a:t>
            </a:r>
          </a:p>
          <a:p>
            <a:pPr lvl="0"/>
            <a:r>
              <a:rPr lang="en-US" smtClean="0"/>
              <a:t>Abigail Breslin – Little Miss Sunshine</a:t>
            </a:r>
          </a:p>
          <a:p>
            <a:pPr lvl="0"/>
            <a:r>
              <a:rPr lang="de-DE" smtClean="0"/>
              <a:t>Jennifer Hudson – Dreamgirls</a:t>
            </a:r>
          </a:p>
          <a:p>
            <a:pPr lvl="0"/>
            <a:r>
              <a:rPr lang="de-DE" smtClean="0"/>
              <a:t>Rinko Kikuchi – Babel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5 Bedste Animerede Kortfilm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The Danish Poet</a:t>
            </a:r>
          </a:p>
          <a:p>
            <a:pPr lvl="0"/>
            <a:r>
              <a:rPr lang="da-DK" smtClean="0"/>
              <a:t>Lifted</a:t>
            </a:r>
          </a:p>
          <a:p>
            <a:pPr lvl="0"/>
            <a:r>
              <a:rPr lang="da-DK" smtClean="0"/>
              <a:t>The Little Matchgirl</a:t>
            </a:r>
          </a:p>
          <a:p>
            <a:pPr lvl="0"/>
            <a:r>
              <a:rPr lang="da-DK" smtClean="0"/>
              <a:t>Maestro</a:t>
            </a:r>
          </a:p>
          <a:p>
            <a:pPr lvl="0"/>
            <a:r>
              <a:rPr lang="da-DK" smtClean="0"/>
              <a:t>No Time For Nuts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6 Bedste Kostumer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Curse Of The Golden Flower</a:t>
            </a:r>
          </a:p>
          <a:p>
            <a:pPr lvl="0"/>
            <a:r>
              <a:rPr lang="da-DK" smtClean="0"/>
              <a:t>The Devil Wears Prada</a:t>
            </a:r>
          </a:p>
          <a:p>
            <a:pPr lvl="0"/>
            <a:r>
              <a:rPr lang="da-DK" smtClean="0"/>
              <a:t>Dreamgirls</a:t>
            </a:r>
          </a:p>
          <a:p>
            <a:pPr lvl="0"/>
            <a:r>
              <a:rPr lang="da-DK" smtClean="0"/>
              <a:t>Marie Antoinette</a:t>
            </a:r>
          </a:p>
          <a:p>
            <a:pPr lvl="0"/>
            <a:r>
              <a:rPr lang="da-DK" smtClean="0"/>
              <a:t>The Queen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7 Bedste Mandlige Birolle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Alan Arkin – Little Miss Sunshine</a:t>
            </a:r>
          </a:p>
          <a:p>
            <a:pPr lvl="0"/>
            <a:r>
              <a:rPr lang="en-US" smtClean="0"/>
              <a:t>Jackie Earle Haley – Little Children</a:t>
            </a:r>
          </a:p>
          <a:p>
            <a:pPr lvl="0"/>
            <a:r>
              <a:rPr lang="da-DK" smtClean="0"/>
              <a:t>Djimon Hounsou – Blood Diamond</a:t>
            </a:r>
          </a:p>
          <a:p>
            <a:pPr lvl="0"/>
            <a:r>
              <a:rPr lang="de-DE" smtClean="0"/>
              <a:t>Eddie Murphy – Dreamgirls</a:t>
            </a:r>
          </a:p>
          <a:p>
            <a:pPr lvl="0"/>
            <a:r>
              <a:rPr lang="de-DE" smtClean="0"/>
              <a:t>Mark Wahlberg – The Departed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orløb">
  <a:themeElements>
    <a:clrScheme name="Forløb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orløb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orløb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81</TotalTime>
  <Words>537</Words>
  <Application>Microsoft Office PowerPoint</Application>
  <PresentationFormat>Skærmshow (4:3)</PresentationFormat>
  <Paragraphs>147</Paragraphs>
  <Slides>27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Diastitler</vt:lpstr>
      </vt:variant>
      <vt:variant>
        <vt:i4>27</vt:i4>
      </vt:variant>
    </vt:vector>
  </HeadingPairs>
  <TitlesOfParts>
    <vt:vector size="28" baseType="lpstr">
      <vt:lpstr>Forløb</vt:lpstr>
      <vt:lpstr>Videobuster Film Konkurrence</vt:lpstr>
      <vt:lpstr>Oscar Uddeling 2007</vt:lpstr>
      <vt:lpstr>1 Bedste Visuelle Effekter</vt:lpstr>
      <vt:lpstr>2 Bedste Animationsfilm - Lang</vt:lpstr>
      <vt:lpstr>3 Bedste Kortfilm</vt:lpstr>
      <vt:lpstr>4 Bedste Kvindelige Birolle</vt:lpstr>
      <vt:lpstr>5 Bedste Animerede Kortfilm</vt:lpstr>
      <vt:lpstr>6 Bedste Kostumer</vt:lpstr>
      <vt:lpstr>7 Bedste Mandlige Birolle</vt:lpstr>
      <vt:lpstr>8 Bedste Kreative Produktion</vt:lpstr>
      <vt:lpstr>9 Bedste Makeup</vt:lpstr>
      <vt:lpstr>10 Bedste Valg Af Kamera Og Lys</vt:lpstr>
      <vt:lpstr>11 Bedste Dokumentar Kortfilm</vt:lpstr>
      <vt:lpstr>12 Bedste Dokumentar Film</vt:lpstr>
      <vt:lpstr>13 Bedste Musik</vt:lpstr>
      <vt:lpstr>14 Bedste Lydredigering</vt:lpstr>
      <vt:lpstr>15 Bedste Udenlandske Film</vt:lpstr>
      <vt:lpstr>16 Bedste Filmredigering</vt:lpstr>
      <vt:lpstr>17 Bedste Mandlige Hovedrolle</vt:lpstr>
      <vt:lpstr>18 Bedste Titel Sang</vt:lpstr>
      <vt:lpstr>19 Bedste Lydmixning</vt:lpstr>
      <vt:lpstr>20 Bedste Udenlandske Manuskript</vt:lpstr>
      <vt:lpstr>21 Bedste Kvindelig Hovedrolle</vt:lpstr>
      <vt:lpstr>22 Bedste Manuskript</vt:lpstr>
      <vt:lpstr>23 Bedste Instruktør</vt:lpstr>
      <vt:lpstr>24 Bedste Film</vt:lpstr>
      <vt:lpstr>Send Os Dine Svar</vt:lpstr>
    </vt:vector>
  </TitlesOfParts>
  <Company>4D Konsulenterne A/S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Film Konkurrence</dc:title>
  <dc:creator>ac</dc:creator>
  <cp:lastModifiedBy>ac</cp:lastModifiedBy>
  <cp:revision>9</cp:revision>
  <dcterms:created xsi:type="dcterms:W3CDTF">2007-07-03T08:08:47Z</dcterms:created>
  <dcterms:modified xsi:type="dcterms:W3CDTF">2007-07-05T07:20:10Z</dcterms:modified>
</cp:coreProperties>
</file>