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90" autoAdjust="0"/>
    <p:restoredTop sz="95014" autoAdjust="0"/>
  </p:normalViewPr>
  <p:slideViewPr>
    <p:cSldViewPr>
      <p:cViewPr varScale="1">
        <p:scale>
          <a:sx n="87" d="100"/>
          <a:sy n="87" d="100"/>
        </p:scale>
        <p:origin x="-48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regnear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a-DK"/>
  <c:chart>
    <c:title>
      <c:layout>
        <c:manualLayout>
          <c:xMode val="edge"/>
          <c:yMode val="edge"/>
          <c:x val="0.21453314863419859"/>
          <c:y val="2.2448261287155921E-2"/>
        </c:manualLayout>
      </c:layout>
    </c:title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76"/>
          <c:h val="0.50042830663883053"/>
        </c:manualLayout>
      </c:layout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2006 </c:v>
                </c:pt>
              </c:strCache>
            </c:strRef>
          </c:tx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axId val="92605824"/>
        <c:axId val="92850816"/>
      </c:barChart>
      <c:catAx>
        <c:axId val="9260582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92850816"/>
        <c:crosses val="autoZero"/>
        <c:auto val="1"/>
        <c:lblAlgn val="ctr"/>
        <c:lblOffset val="100"/>
      </c:catAx>
      <c:valAx>
        <c:axId val="92850816"/>
        <c:scaling>
          <c:orientation val="minMax"/>
        </c:scaling>
        <c:axPos val="l"/>
        <c:majorGridlines/>
        <c:numFmt formatCode="#,##0" sourceLinked="1"/>
        <c:tickLblPos val="nextTo"/>
        <c:crossAx val="926058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88"/>
          <c:y val="2.803911565339795E-2"/>
          <c:w val="0.29796532034968942"/>
          <c:h val="7.2904199475065615E-2"/>
        </c:manualLayout>
      </c:layout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dsholder til indhol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Pladsholder til indhol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indhol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ktangel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ladsholder til indhol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ge forbindels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Økonomi</a:t>
            </a:r>
            <a:r>
              <a:rPr lang="da-DK" baseline="0" dirty="0" smtClean="0"/>
              <a:t> 2007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Antal kilometer 2006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9843" marR="9843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Boligudgifter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40386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111"/>
                <a:gridCol w="1768489"/>
              </a:tblGrid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Udgift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r>
                        <a:rPr lang="da-DK" dirty="0" smtClean="0"/>
                        <a:t>Beløb i tusinder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Husleje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1.200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El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400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Renovation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22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Vinduespudsning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Ombygning af butikker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600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Forsikringer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50</a:t>
                      </a:r>
                      <a:endParaRPr lang="da-DK" dirty="0"/>
                    </a:p>
                  </a:txBody>
                  <a:tcPr marL="91332" marR="91332"/>
                </a:tc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258625" y="1371600"/>
            <a:ext cx="3122549" cy="468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Tiltag i 2007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Oprettelse af 3 butikker</a:t>
            </a:r>
          </a:p>
          <a:p>
            <a:r>
              <a:rPr lang="da-DK" dirty="0" smtClean="0"/>
              <a:t>Ny butiksindretning</a:t>
            </a:r>
          </a:p>
          <a:p>
            <a:r>
              <a:rPr lang="da-DK" dirty="0" smtClean="0"/>
              <a:t>Ensrettet markedsføring</a:t>
            </a:r>
          </a:p>
          <a:p>
            <a:r>
              <a:rPr lang="da-DK" dirty="0" smtClean="0"/>
              <a:t>Nye medarbejdere</a:t>
            </a:r>
          </a:p>
          <a:p>
            <a:r>
              <a:rPr lang="da-DK" dirty="0" smtClean="0"/>
              <a:t>Flere mersalgsprodukter</a:t>
            </a:r>
          </a:p>
          <a:p>
            <a:r>
              <a:rPr lang="da-DK" smtClean="0"/>
              <a:t>Flere filmtitler</a:t>
            </a:r>
            <a:endParaRPr lang="da-DK" dirty="0" smtClean="0"/>
          </a:p>
          <a:p>
            <a:endParaRPr lang="da-DK" dirty="0" smtClean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7956" y="1857364"/>
            <a:ext cx="2856266" cy="3786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iel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</TotalTime>
  <Words>133</Words>
  <Application>Microsoft Office PowerPoint</Application>
  <PresentationFormat>Skærmshow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Officiel</vt:lpstr>
      <vt:lpstr>VideoBuster A/S</vt:lpstr>
      <vt:lpstr>Firmabiler</vt:lpstr>
      <vt:lpstr>Firmabiler - Diagram</vt:lpstr>
      <vt:lpstr>Boligudgifter</vt:lpstr>
      <vt:lpstr>Tiltag i 2007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ac</cp:lastModifiedBy>
  <cp:revision>14</cp:revision>
  <dcterms:created xsi:type="dcterms:W3CDTF">2007-06-12T07:07:54Z</dcterms:created>
  <dcterms:modified xsi:type="dcterms:W3CDTF">2007-07-03T13:25:15Z</dcterms:modified>
</cp:coreProperties>
</file>