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61" r:id="rId5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2" y="-3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-regnear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da-DK"/>
  <c:chart>
    <c:plotArea>
      <c:layout/>
      <c:barChart>
        <c:barDir val="col"/>
        <c:grouping val="clustered"/>
        <c:ser>
          <c:idx val="0"/>
          <c:order val="0"/>
          <c:tx>
            <c:strRef>
              <c:f>'Ark1'!$B$1</c:f>
              <c:strCache>
                <c:ptCount val="1"/>
                <c:pt idx="0">
                  <c:v>Allan Carlsen</c:v>
                </c:pt>
              </c:strCache>
            </c:strRef>
          </c:tx>
          <c:cat>
            <c:strRef>
              <c:f>'Ark1'!$A$2:$A$3</c:f>
              <c:strCache>
                <c:ptCount val="2"/>
                <c:pt idx="0">
                  <c:v>Salg DVD</c:v>
                </c:pt>
                <c:pt idx="1">
                  <c:v>Salg VHS</c:v>
                </c:pt>
              </c:strCache>
            </c:strRef>
          </c:cat>
          <c:val>
            <c:numRef>
              <c:f>'Ark1'!$B$2:$B$3</c:f>
              <c:numCache>
                <c:formatCode>#,##0</c:formatCode>
                <c:ptCount val="2"/>
                <c:pt idx="0">
                  <c:v>95278</c:v>
                </c:pt>
                <c:pt idx="1">
                  <c:v>93372.439999999988</c:v>
                </c:pt>
              </c:numCache>
            </c:numRef>
          </c:val>
        </c:ser>
        <c:ser>
          <c:idx val="1"/>
          <c:order val="1"/>
          <c:tx>
            <c:strRef>
              <c:f>'Ark1'!$C$1</c:f>
              <c:strCache>
                <c:ptCount val="1"/>
                <c:pt idx="0">
                  <c:v>Henrik Madsen</c:v>
                </c:pt>
              </c:strCache>
            </c:strRef>
          </c:tx>
          <c:cat>
            <c:strRef>
              <c:f>'Ark1'!$A$2:$A$3</c:f>
              <c:strCache>
                <c:ptCount val="2"/>
                <c:pt idx="0">
                  <c:v>Salg DVD</c:v>
                </c:pt>
                <c:pt idx="1">
                  <c:v>Salg VHS</c:v>
                </c:pt>
              </c:strCache>
            </c:strRef>
          </c:cat>
          <c:val>
            <c:numRef>
              <c:f>'Ark1'!$C$2:$C$3</c:f>
              <c:numCache>
                <c:formatCode>#,##0</c:formatCode>
                <c:ptCount val="2"/>
                <c:pt idx="0">
                  <c:v>86362</c:v>
                </c:pt>
                <c:pt idx="1">
                  <c:v>84634.76</c:v>
                </c:pt>
              </c:numCache>
            </c:numRef>
          </c:val>
        </c:ser>
        <c:ser>
          <c:idx val="2"/>
          <c:order val="2"/>
          <c:tx>
            <c:strRef>
              <c:f>'Ark1'!$D$1</c:f>
              <c:strCache>
                <c:ptCount val="1"/>
                <c:pt idx="0">
                  <c:v>Hugo Hall</c:v>
                </c:pt>
              </c:strCache>
            </c:strRef>
          </c:tx>
          <c:cat>
            <c:strRef>
              <c:f>'Ark1'!$A$2:$A$3</c:f>
              <c:strCache>
                <c:ptCount val="2"/>
                <c:pt idx="0">
                  <c:v>Salg DVD</c:v>
                </c:pt>
                <c:pt idx="1">
                  <c:v>Salg VHS</c:v>
                </c:pt>
              </c:strCache>
            </c:strRef>
          </c:cat>
          <c:val>
            <c:numRef>
              <c:f>'Ark1'!$D$2:$D$3</c:f>
              <c:numCache>
                <c:formatCode>#,##0</c:formatCode>
                <c:ptCount val="2"/>
                <c:pt idx="0">
                  <c:v>80156</c:v>
                </c:pt>
                <c:pt idx="1">
                  <c:v>78552.88</c:v>
                </c:pt>
              </c:numCache>
            </c:numRef>
          </c:val>
        </c:ser>
        <c:ser>
          <c:idx val="3"/>
          <c:order val="3"/>
          <c:tx>
            <c:strRef>
              <c:f>'Ark1'!$E$1</c:f>
              <c:strCache>
                <c:ptCount val="1"/>
                <c:pt idx="0">
                  <c:v>Jan Larsen</c:v>
                </c:pt>
              </c:strCache>
            </c:strRef>
          </c:tx>
          <c:cat>
            <c:strRef>
              <c:f>'Ark1'!$A$2:$A$3</c:f>
              <c:strCache>
                <c:ptCount val="2"/>
                <c:pt idx="0">
                  <c:v>Salg DVD</c:v>
                </c:pt>
                <c:pt idx="1">
                  <c:v>Salg VHS</c:v>
                </c:pt>
              </c:strCache>
            </c:strRef>
          </c:cat>
          <c:val>
            <c:numRef>
              <c:f>'Ark1'!$E$2:$E$3</c:f>
              <c:numCache>
                <c:formatCode>#,##0</c:formatCode>
                <c:ptCount val="2"/>
                <c:pt idx="0">
                  <c:v>45222</c:v>
                </c:pt>
                <c:pt idx="1">
                  <c:v>18543</c:v>
                </c:pt>
              </c:numCache>
            </c:numRef>
          </c:val>
        </c:ser>
        <c:ser>
          <c:idx val="4"/>
          <c:order val="4"/>
          <c:tx>
            <c:strRef>
              <c:f>'Ark1'!$F$1</c:f>
              <c:strCache>
                <c:ptCount val="1"/>
                <c:pt idx="0">
                  <c:v>Kasper Schultz</c:v>
                </c:pt>
              </c:strCache>
            </c:strRef>
          </c:tx>
          <c:cat>
            <c:strRef>
              <c:f>'Ark1'!$A$2:$A$3</c:f>
              <c:strCache>
                <c:ptCount val="2"/>
                <c:pt idx="0">
                  <c:v>Salg DVD</c:v>
                </c:pt>
                <c:pt idx="1">
                  <c:v>Salg VHS</c:v>
                </c:pt>
              </c:strCache>
            </c:strRef>
          </c:cat>
          <c:val>
            <c:numRef>
              <c:f>'Ark1'!$F$2:$F$3</c:f>
              <c:numCache>
                <c:formatCode>#,##0</c:formatCode>
                <c:ptCount val="2"/>
                <c:pt idx="0">
                  <c:v>71187</c:v>
                </c:pt>
                <c:pt idx="1">
                  <c:v>69763.259999999995</c:v>
                </c:pt>
              </c:numCache>
            </c:numRef>
          </c:val>
        </c:ser>
        <c:ser>
          <c:idx val="5"/>
          <c:order val="5"/>
          <c:tx>
            <c:strRef>
              <c:f>'Ark1'!$G$1</c:f>
              <c:strCache>
                <c:ptCount val="1"/>
                <c:pt idx="0">
                  <c:v>Kim Lund</c:v>
                </c:pt>
              </c:strCache>
            </c:strRef>
          </c:tx>
          <c:cat>
            <c:strRef>
              <c:f>'Ark1'!$A$2:$A$3</c:f>
              <c:strCache>
                <c:ptCount val="2"/>
                <c:pt idx="0">
                  <c:v>Salg DVD</c:v>
                </c:pt>
                <c:pt idx="1">
                  <c:v>Salg VHS</c:v>
                </c:pt>
              </c:strCache>
            </c:strRef>
          </c:cat>
          <c:val>
            <c:numRef>
              <c:f>'Ark1'!$G$2:$G$3</c:f>
              <c:numCache>
                <c:formatCode>#,##0</c:formatCode>
                <c:ptCount val="2"/>
                <c:pt idx="0">
                  <c:v>12500</c:v>
                </c:pt>
                <c:pt idx="1">
                  <c:v>75000</c:v>
                </c:pt>
              </c:numCache>
            </c:numRef>
          </c:val>
        </c:ser>
        <c:axId val="66061056"/>
        <c:axId val="66062592"/>
      </c:barChart>
      <c:catAx>
        <c:axId val="66061056"/>
        <c:scaling>
          <c:orientation val="minMax"/>
        </c:scaling>
        <c:axPos val="b"/>
        <c:tickLblPos val="nextTo"/>
        <c:crossAx val="66062592"/>
        <c:crosses val="autoZero"/>
        <c:auto val="1"/>
        <c:lblAlgn val="ctr"/>
        <c:lblOffset val="100"/>
      </c:catAx>
      <c:valAx>
        <c:axId val="66062592"/>
        <c:scaling>
          <c:orientation val="minMax"/>
        </c:scaling>
        <c:axPos val="l"/>
        <c:majorGridlines/>
        <c:numFmt formatCode="#,##0" sourceLinked="1"/>
        <c:tickLblPos val="nextTo"/>
        <c:crossAx val="66061056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da-DK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undertiteltypografien i masteren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pPr/>
              <a:t>09-07-2007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pPr/>
              <a:t>09-07-2007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pPr/>
              <a:t>09-07-2007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pPr/>
              <a:t>09-07-2007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pPr/>
              <a:t>09-07-2007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pPr/>
              <a:t>09-07-2007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pPr/>
              <a:t>09-07-2007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pPr/>
              <a:t>09-07-2007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pPr/>
              <a:t>09-07-2007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pPr/>
              <a:t>09-07-2007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pPr/>
              <a:t>09-07-2007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4E620-B87F-4E2F-8FFF-5BE38AEFA748}" type="datetimeFigureOut">
              <a:rPr lang="da-DK" smtClean="0"/>
              <a:pPr/>
              <a:t>09-07-2007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086039-1646-412F-AF7D-AEA3581EDF6A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Salg</a:t>
            </a:r>
            <a:endParaRPr lang="da-DK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Organisation</a:t>
            </a:r>
            <a:endParaRPr lang="da-DK"/>
          </a:p>
        </p:txBody>
      </p:sp>
      <p:sp>
        <p:nvSpPr>
          <p:cNvPr id="5" name="Rektangel 4"/>
          <p:cNvSpPr/>
          <p:nvPr/>
        </p:nvSpPr>
        <p:spPr>
          <a:xfrm>
            <a:off x="4076466" y="1643050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6" name="Rektangel 5"/>
          <p:cNvSpPr/>
          <p:nvPr/>
        </p:nvSpPr>
        <p:spPr>
          <a:xfrm>
            <a:off x="1357290" y="3000372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7" name="Rektangel 6"/>
          <p:cNvSpPr/>
          <p:nvPr/>
        </p:nvSpPr>
        <p:spPr>
          <a:xfrm>
            <a:off x="2714612" y="3000372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8" name="Rektangel 7"/>
          <p:cNvSpPr/>
          <p:nvPr/>
        </p:nvSpPr>
        <p:spPr>
          <a:xfrm>
            <a:off x="4071934" y="3000372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1" name="Rektangel 20"/>
          <p:cNvSpPr/>
          <p:nvPr/>
        </p:nvSpPr>
        <p:spPr>
          <a:xfrm>
            <a:off x="647442" y="4071942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2" name="Rektangel 21"/>
          <p:cNvSpPr/>
          <p:nvPr/>
        </p:nvSpPr>
        <p:spPr>
          <a:xfrm>
            <a:off x="2004764" y="4071942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3" name="Rektangel 22"/>
          <p:cNvSpPr/>
          <p:nvPr/>
        </p:nvSpPr>
        <p:spPr>
          <a:xfrm>
            <a:off x="4070988" y="4071942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5" name="Rektangel 24"/>
          <p:cNvSpPr/>
          <p:nvPr/>
        </p:nvSpPr>
        <p:spPr>
          <a:xfrm>
            <a:off x="5429256" y="4071942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6" name="Rektangel 25"/>
          <p:cNvSpPr/>
          <p:nvPr/>
        </p:nvSpPr>
        <p:spPr>
          <a:xfrm>
            <a:off x="6786578" y="4071942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7" name="Rektangel 26"/>
          <p:cNvSpPr/>
          <p:nvPr/>
        </p:nvSpPr>
        <p:spPr>
          <a:xfrm>
            <a:off x="6143636" y="3000372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8" name="Rektangel 27"/>
          <p:cNvSpPr/>
          <p:nvPr/>
        </p:nvSpPr>
        <p:spPr>
          <a:xfrm>
            <a:off x="7500958" y="3000372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cxnSp>
        <p:nvCxnSpPr>
          <p:cNvPr id="32" name="Vinklet forbindelse 31"/>
          <p:cNvCxnSpPr>
            <a:stCxn id="5" idx="2"/>
            <a:endCxn id="6" idx="0"/>
          </p:cNvCxnSpPr>
          <p:nvPr/>
        </p:nvCxnSpPr>
        <p:spPr>
          <a:xfrm rot="5400000">
            <a:off x="2752597" y="1176437"/>
            <a:ext cx="928694" cy="2719176"/>
          </a:xfrm>
          <a:prstGeom prst="bentConnector3">
            <a:avLst>
              <a:gd name="adj1" fmla="val 50000"/>
            </a:avLst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Vinklet forbindelse 33"/>
          <p:cNvCxnSpPr>
            <a:stCxn id="5" idx="2"/>
            <a:endCxn id="7" idx="0"/>
          </p:cNvCxnSpPr>
          <p:nvPr/>
        </p:nvCxnSpPr>
        <p:spPr>
          <a:xfrm rot="5400000">
            <a:off x="3431258" y="1855098"/>
            <a:ext cx="928694" cy="1361854"/>
          </a:xfrm>
          <a:prstGeom prst="bentConnector3">
            <a:avLst>
              <a:gd name="adj1" fmla="val 50000"/>
            </a:avLst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Vinklet forbindelse 37"/>
          <p:cNvCxnSpPr>
            <a:stCxn id="5" idx="2"/>
            <a:endCxn id="27" idx="0"/>
          </p:cNvCxnSpPr>
          <p:nvPr/>
        </p:nvCxnSpPr>
        <p:spPr>
          <a:xfrm rot="16200000" flipH="1">
            <a:off x="5145770" y="1502440"/>
            <a:ext cx="928694" cy="2067170"/>
          </a:xfrm>
          <a:prstGeom prst="bentConnector3">
            <a:avLst>
              <a:gd name="adj1" fmla="val 50000"/>
            </a:avLst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Vinklet forbindelse 39"/>
          <p:cNvCxnSpPr>
            <a:stCxn id="5" idx="2"/>
            <a:endCxn id="28" idx="0"/>
          </p:cNvCxnSpPr>
          <p:nvPr/>
        </p:nvCxnSpPr>
        <p:spPr>
          <a:xfrm rot="16200000" flipH="1">
            <a:off x="5824431" y="823779"/>
            <a:ext cx="928694" cy="3424492"/>
          </a:xfrm>
          <a:prstGeom prst="bentConnector3">
            <a:avLst>
              <a:gd name="adj1" fmla="val 50000"/>
            </a:avLst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Vinklet forbindelse 41"/>
          <p:cNvCxnSpPr>
            <a:stCxn id="6" idx="2"/>
            <a:endCxn id="21" idx="0"/>
          </p:cNvCxnSpPr>
          <p:nvPr/>
        </p:nvCxnSpPr>
        <p:spPr>
          <a:xfrm rot="5400000">
            <a:off x="1180961" y="3395547"/>
            <a:ext cx="642942" cy="709848"/>
          </a:xfrm>
          <a:prstGeom prst="bentConnector3">
            <a:avLst>
              <a:gd name="adj1" fmla="val 50000"/>
            </a:avLst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Vinklet forbindelse 45"/>
          <p:cNvCxnSpPr>
            <a:stCxn id="22" idx="0"/>
            <a:endCxn id="6" idx="2"/>
          </p:cNvCxnSpPr>
          <p:nvPr/>
        </p:nvCxnSpPr>
        <p:spPr>
          <a:xfrm rot="16200000" flipV="1">
            <a:off x="1859622" y="3426734"/>
            <a:ext cx="642942" cy="647474"/>
          </a:xfrm>
          <a:prstGeom prst="bentConnector3">
            <a:avLst>
              <a:gd name="adj1" fmla="val 50000"/>
            </a:avLst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Vinklet forbindelse 47"/>
          <p:cNvCxnSpPr>
            <a:stCxn id="8" idx="2"/>
            <a:endCxn id="23" idx="0"/>
          </p:cNvCxnSpPr>
          <p:nvPr/>
        </p:nvCxnSpPr>
        <p:spPr>
          <a:xfrm rot="5400000">
            <a:off x="4250056" y="3749998"/>
            <a:ext cx="642942" cy="946"/>
          </a:xfrm>
          <a:prstGeom prst="bentConnector3">
            <a:avLst>
              <a:gd name="adj1" fmla="val 50000"/>
            </a:avLst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Vinklet forbindelse 49"/>
          <p:cNvCxnSpPr>
            <a:stCxn id="27" idx="2"/>
            <a:endCxn id="25" idx="0"/>
          </p:cNvCxnSpPr>
          <p:nvPr/>
        </p:nvCxnSpPr>
        <p:spPr>
          <a:xfrm rot="5400000">
            <a:off x="5965041" y="3393281"/>
            <a:ext cx="642942" cy="714380"/>
          </a:xfrm>
          <a:prstGeom prst="bentConnector3">
            <a:avLst>
              <a:gd name="adj1" fmla="val 50000"/>
            </a:avLst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Vinklet forbindelse 51"/>
          <p:cNvCxnSpPr>
            <a:stCxn id="27" idx="2"/>
          </p:cNvCxnSpPr>
          <p:nvPr/>
        </p:nvCxnSpPr>
        <p:spPr>
          <a:xfrm rot="16200000" flipH="1">
            <a:off x="6607983" y="3464719"/>
            <a:ext cx="642942" cy="571504"/>
          </a:xfrm>
          <a:prstGeom prst="bentConnector3">
            <a:avLst>
              <a:gd name="adj1" fmla="val 50000"/>
            </a:avLst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Vinklet forbindelse 61"/>
          <p:cNvCxnSpPr>
            <a:stCxn id="5" idx="2"/>
            <a:endCxn id="8" idx="0"/>
          </p:cNvCxnSpPr>
          <p:nvPr/>
        </p:nvCxnSpPr>
        <p:spPr>
          <a:xfrm rot="5400000">
            <a:off x="4109919" y="2533759"/>
            <a:ext cx="928694" cy="4532"/>
          </a:xfrm>
          <a:prstGeom prst="bentConnector3">
            <a:avLst>
              <a:gd name="adj1" fmla="val 50000"/>
            </a:avLst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Organisation Navne</a:t>
            </a:r>
            <a:endParaRPr lang="da-DK"/>
          </a:p>
        </p:txBody>
      </p:sp>
      <p:sp>
        <p:nvSpPr>
          <p:cNvPr id="5" name="Rektangel 4"/>
          <p:cNvSpPr/>
          <p:nvPr/>
        </p:nvSpPr>
        <p:spPr>
          <a:xfrm>
            <a:off x="4076466" y="1643050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a-DK" smtClean="0"/>
              <a:t>John</a:t>
            </a:r>
            <a:endParaRPr lang="da-DK"/>
          </a:p>
        </p:txBody>
      </p:sp>
      <p:sp>
        <p:nvSpPr>
          <p:cNvPr id="6" name="Rektangel 5"/>
          <p:cNvSpPr/>
          <p:nvPr/>
        </p:nvSpPr>
        <p:spPr>
          <a:xfrm>
            <a:off x="1357290" y="3000372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a-DK" smtClean="0"/>
              <a:t>Lotte</a:t>
            </a:r>
            <a:endParaRPr lang="da-DK"/>
          </a:p>
        </p:txBody>
      </p:sp>
      <p:sp>
        <p:nvSpPr>
          <p:cNvPr id="7" name="Rektangel 6"/>
          <p:cNvSpPr/>
          <p:nvPr/>
        </p:nvSpPr>
        <p:spPr>
          <a:xfrm>
            <a:off x="2714612" y="3000372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a-DK" smtClean="0"/>
              <a:t>Finn</a:t>
            </a:r>
            <a:endParaRPr lang="da-DK"/>
          </a:p>
        </p:txBody>
      </p:sp>
      <p:sp>
        <p:nvSpPr>
          <p:cNvPr id="8" name="Rektangel 7"/>
          <p:cNvSpPr/>
          <p:nvPr/>
        </p:nvSpPr>
        <p:spPr>
          <a:xfrm>
            <a:off x="4071934" y="3000372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a-DK" smtClean="0"/>
              <a:t>Lars</a:t>
            </a:r>
            <a:endParaRPr lang="da-DK"/>
          </a:p>
        </p:txBody>
      </p:sp>
      <p:sp>
        <p:nvSpPr>
          <p:cNvPr id="21" name="Rektangel 20"/>
          <p:cNvSpPr/>
          <p:nvPr/>
        </p:nvSpPr>
        <p:spPr>
          <a:xfrm>
            <a:off x="647442" y="4071942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a-DK" smtClean="0"/>
              <a:t>Rikke</a:t>
            </a:r>
            <a:endParaRPr lang="da-DK"/>
          </a:p>
        </p:txBody>
      </p:sp>
      <p:sp>
        <p:nvSpPr>
          <p:cNvPr id="22" name="Rektangel 21"/>
          <p:cNvSpPr/>
          <p:nvPr/>
        </p:nvSpPr>
        <p:spPr>
          <a:xfrm>
            <a:off x="2004764" y="4071942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a-DK" smtClean="0"/>
              <a:t>Peter</a:t>
            </a:r>
            <a:endParaRPr lang="da-DK"/>
          </a:p>
        </p:txBody>
      </p:sp>
      <p:sp>
        <p:nvSpPr>
          <p:cNvPr id="23" name="Rektangel 22"/>
          <p:cNvSpPr/>
          <p:nvPr/>
        </p:nvSpPr>
        <p:spPr>
          <a:xfrm>
            <a:off x="4070988" y="4071942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a-DK" smtClean="0"/>
              <a:t>Thomas</a:t>
            </a:r>
            <a:endParaRPr lang="da-DK"/>
          </a:p>
        </p:txBody>
      </p:sp>
      <p:sp>
        <p:nvSpPr>
          <p:cNvPr id="25" name="Rektangel 24"/>
          <p:cNvSpPr/>
          <p:nvPr/>
        </p:nvSpPr>
        <p:spPr>
          <a:xfrm>
            <a:off x="5429256" y="4071942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a-DK" smtClean="0"/>
              <a:t>Brian</a:t>
            </a:r>
            <a:endParaRPr lang="da-DK"/>
          </a:p>
        </p:txBody>
      </p:sp>
      <p:sp>
        <p:nvSpPr>
          <p:cNvPr id="26" name="Rektangel 25"/>
          <p:cNvSpPr/>
          <p:nvPr/>
        </p:nvSpPr>
        <p:spPr>
          <a:xfrm>
            <a:off x="6786578" y="4071942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a-DK" smtClean="0"/>
              <a:t>Helle</a:t>
            </a:r>
            <a:endParaRPr lang="da-DK"/>
          </a:p>
        </p:txBody>
      </p:sp>
      <p:sp>
        <p:nvSpPr>
          <p:cNvPr id="27" name="Rektangel 26"/>
          <p:cNvSpPr/>
          <p:nvPr/>
        </p:nvSpPr>
        <p:spPr>
          <a:xfrm>
            <a:off x="6143636" y="3000372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a-DK" smtClean="0"/>
              <a:t>Finn</a:t>
            </a:r>
            <a:endParaRPr lang="da-DK"/>
          </a:p>
        </p:txBody>
      </p:sp>
      <p:sp>
        <p:nvSpPr>
          <p:cNvPr id="28" name="Rektangel 27"/>
          <p:cNvSpPr/>
          <p:nvPr/>
        </p:nvSpPr>
        <p:spPr>
          <a:xfrm>
            <a:off x="7500958" y="3000372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a-DK" smtClean="0"/>
              <a:t>Linda</a:t>
            </a:r>
            <a:endParaRPr lang="da-D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Animeret Organisation</a:t>
            </a:r>
            <a:endParaRPr lang="da-DK"/>
          </a:p>
        </p:txBody>
      </p:sp>
      <p:sp>
        <p:nvSpPr>
          <p:cNvPr id="5" name="Rektangel 4"/>
          <p:cNvSpPr/>
          <p:nvPr/>
        </p:nvSpPr>
        <p:spPr>
          <a:xfrm>
            <a:off x="4076466" y="1643050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7" name="Rektangel 26"/>
          <p:cNvSpPr/>
          <p:nvPr/>
        </p:nvSpPr>
        <p:spPr>
          <a:xfrm>
            <a:off x="6143636" y="3000372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8" name="Rektangel 27"/>
          <p:cNvSpPr/>
          <p:nvPr/>
        </p:nvSpPr>
        <p:spPr>
          <a:xfrm>
            <a:off x="7500958" y="3000372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cxnSp>
        <p:nvCxnSpPr>
          <p:cNvPr id="38" name="Vinklet forbindelse 37"/>
          <p:cNvCxnSpPr>
            <a:stCxn id="5" idx="2"/>
            <a:endCxn id="27" idx="0"/>
          </p:cNvCxnSpPr>
          <p:nvPr/>
        </p:nvCxnSpPr>
        <p:spPr>
          <a:xfrm rot="16200000" flipH="1">
            <a:off x="5145770" y="1502440"/>
            <a:ext cx="928694" cy="2067170"/>
          </a:xfrm>
          <a:prstGeom prst="bentConnector3">
            <a:avLst>
              <a:gd name="adj1" fmla="val 50000"/>
            </a:avLst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Vinklet forbindelse 39"/>
          <p:cNvCxnSpPr>
            <a:stCxn id="5" idx="2"/>
            <a:endCxn id="28" idx="0"/>
          </p:cNvCxnSpPr>
          <p:nvPr/>
        </p:nvCxnSpPr>
        <p:spPr>
          <a:xfrm rot="16200000" flipH="1">
            <a:off x="5824431" y="823779"/>
            <a:ext cx="928694" cy="3424492"/>
          </a:xfrm>
          <a:prstGeom prst="bentConnector3">
            <a:avLst>
              <a:gd name="adj1" fmla="val 50000"/>
            </a:avLst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Rektangel 20"/>
          <p:cNvSpPr/>
          <p:nvPr/>
        </p:nvSpPr>
        <p:spPr>
          <a:xfrm>
            <a:off x="647442" y="4071942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2" name="Rektangel 21"/>
          <p:cNvSpPr/>
          <p:nvPr/>
        </p:nvSpPr>
        <p:spPr>
          <a:xfrm>
            <a:off x="2004764" y="4071942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cxnSp>
        <p:nvCxnSpPr>
          <p:cNvPr id="42" name="Vinklet forbindelse 41"/>
          <p:cNvCxnSpPr>
            <a:stCxn id="6" idx="2"/>
            <a:endCxn id="21" idx="0"/>
          </p:cNvCxnSpPr>
          <p:nvPr/>
        </p:nvCxnSpPr>
        <p:spPr>
          <a:xfrm rot="5400000">
            <a:off x="1180961" y="3395547"/>
            <a:ext cx="642942" cy="709848"/>
          </a:xfrm>
          <a:prstGeom prst="bentConnector3">
            <a:avLst>
              <a:gd name="adj1" fmla="val 50000"/>
            </a:avLst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Vinklet forbindelse 45"/>
          <p:cNvCxnSpPr>
            <a:stCxn id="22" idx="0"/>
            <a:endCxn id="6" idx="2"/>
          </p:cNvCxnSpPr>
          <p:nvPr/>
        </p:nvCxnSpPr>
        <p:spPr>
          <a:xfrm rot="16200000" flipV="1">
            <a:off x="1859622" y="3426734"/>
            <a:ext cx="642942" cy="647474"/>
          </a:xfrm>
          <a:prstGeom prst="bentConnector3">
            <a:avLst>
              <a:gd name="adj1" fmla="val 50000"/>
            </a:avLst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Rektangel 22"/>
          <p:cNvSpPr/>
          <p:nvPr/>
        </p:nvSpPr>
        <p:spPr>
          <a:xfrm>
            <a:off x="4070988" y="4071942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cxnSp>
        <p:nvCxnSpPr>
          <p:cNvPr id="48" name="Vinklet forbindelse 47"/>
          <p:cNvCxnSpPr>
            <a:stCxn id="8" idx="2"/>
            <a:endCxn id="23" idx="0"/>
          </p:cNvCxnSpPr>
          <p:nvPr/>
        </p:nvCxnSpPr>
        <p:spPr>
          <a:xfrm rot="5400000">
            <a:off x="4250056" y="3749998"/>
            <a:ext cx="642942" cy="946"/>
          </a:xfrm>
          <a:prstGeom prst="bentConnector3">
            <a:avLst>
              <a:gd name="adj1" fmla="val 50000"/>
            </a:avLst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Rektangel 24"/>
          <p:cNvSpPr/>
          <p:nvPr/>
        </p:nvSpPr>
        <p:spPr>
          <a:xfrm>
            <a:off x="5429256" y="4071942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6" name="Rektangel 25"/>
          <p:cNvSpPr/>
          <p:nvPr/>
        </p:nvSpPr>
        <p:spPr>
          <a:xfrm>
            <a:off x="6786578" y="4071942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cxnSp>
        <p:nvCxnSpPr>
          <p:cNvPr id="50" name="Vinklet forbindelse 49"/>
          <p:cNvCxnSpPr>
            <a:stCxn id="27" idx="2"/>
            <a:endCxn id="25" idx="0"/>
          </p:cNvCxnSpPr>
          <p:nvPr/>
        </p:nvCxnSpPr>
        <p:spPr>
          <a:xfrm rot="5400000">
            <a:off x="5965041" y="3393281"/>
            <a:ext cx="642942" cy="714380"/>
          </a:xfrm>
          <a:prstGeom prst="bentConnector3">
            <a:avLst>
              <a:gd name="adj1" fmla="val 50000"/>
            </a:avLst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Vinklet forbindelse 51"/>
          <p:cNvCxnSpPr>
            <a:stCxn id="27" idx="2"/>
          </p:cNvCxnSpPr>
          <p:nvPr/>
        </p:nvCxnSpPr>
        <p:spPr>
          <a:xfrm rot="16200000" flipH="1">
            <a:off x="6607983" y="3464719"/>
            <a:ext cx="642942" cy="571504"/>
          </a:xfrm>
          <a:prstGeom prst="bentConnector3">
            <a:avLst>
              <a:gd name="adj1" fmla="val 50000"/>
            </a:avLst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ktangel 5"/>
          <p:cNvSpPr/>
          <p:nvPr/>
        </p:nvSpPr>
        <p:spPr>
          <a:xfrm>
            <a:off x="1357290" y="3000372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7" name="Rektangel 6"/>
          <p:cNvSpPr/>
          <p:nvPr/>
        </p:nvSpPr>
        <p:spPr>
          <a:xfrm>
            <a:off x="2714612" y="3000372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8" name="Rektangel 7"/>
          <p:cNvSpPr/>
          <p:nvPr/>
        </p:nvSpPr>
        <p:spPr>
          <a:xfrm>
            <a:off x="4071934" y="3000372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cxnSp>
        <p:nvCxnSpPr>
          <p:cNvPr id="32" name="Vinklet forbindelse 31"/>
          <p:cNvCxnSpPr>
            <a:stCxn id="5" idx="2"/>
            <a:endCxn id="6" idx="0"/>
          </p:cNvCxnSpPr>
          <p:nvPr/>
        </p:nvCxnSpPr>
        <p:spPr>
          <a:xfrm rot="5400000">
            <a:off x="2752597" y="1176437"/>
            <a:ext cx="928694" cy="2719176"/>
          </a:xfrm>
          <a:prstGeom prst="bentConnector3">
            <a:avLst>
              <a:gd name="adj1" fmla="val 50000"/>
            </a:avLst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Vinklet forbindelse 33"/>
          <p:cNvCxnSpPr>
            <a:stCxn id="5" idx="2"/>
            <a:endCxn id="7" idx="0"/>
          </p:cNvCxnSpPr>
          <p:nvPr/>
        </p:nvCxnSpPr>
        <p:spPr>
          <a:xfrm rot="5400000">
            <a:off x="3431258" y="1855098"/>
            <a:ext cx="928694" cy="1361854"/>
          </a:xfrm>
          <a:prstGeom prst="bentConnector3">
            <a:avLst>
              <a:gd name="adj1" fmla="val 50000"/>
            </a:avLst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Vinklet forbindelse 61"/>
          <p:cNvCxnSpPr>
            <a:stCxn id="5" idx="2"/>
            <a:endCxn id="8" idx="0"/>
          </p:cNvCxnSpPr>
          <p:nvPr/>
        </p:nvCxnSpPr>
        <p:spPr>
          <a:xfrm rot="5400000">
            <a:off x="4109919" y="2533759"/>
            <a:ext cx="928694" cy="4532"/>
          </a:xfrm>
          <a:prstGeom prst="bentConnector3">
            <a:avLst>
              <a:gd name="adj1" fmla="val 50000"/>
            </a:avLst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ontortema">
  <a:themeElements>
    <a:clrScheme name="Officiel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iel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17</Words>
  <Application>Microsoft Office PowerPoint</Application>
  <PresentationFormat>Skærmshow (4:3)</PresentationFormat>
  <Paragraphs>15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4</vt:i4>
      </vt:variant>
    </vt:vector>
  </HeadingPairs>
  <TitlesOfParts>
    <vt:vector size="5" baseType="lpstr">
      <vt:lpstr>Kontortema</vt:lpstr>
      <vt:lpstr>Salg</vt:lpstr>
      <vt:lpstr>Organisation</vt:lpstr>
      <vt:lpstr>Organisation Navne</vt:lpstr>
      <vt:lpstr>Animeret Organisation</vt:lpstr>
    </vt:vector>
  </TitlesOfParts>
  <Company>4D Konsulenterne A/S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Dias nummer 1</dc:title>
  <dc:creator>ac</dc:creator>
  <cp:lastModifiedBy>ac</cp:lastModifiedBy>
  <cp:revision>21</cp:revision>
  <dcterms:created xsi:type="dcterms:W3CDTF">2007-07-06T11:38:41Z</dcterms:created>
  <dcterms:modified xsi:type="dcterms:W3CDTF">2007-07-09T13:01:10Z</dcterms:modified>
</cp:coreProperties>
</file>