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regnear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/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93372.44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</c:ser>
        <c:axId val="113758208"/>
        <c:axId val="113816320"/>
      </c:barChart>
      <c:catAx>
        <c:axId val="113758208"/>
        <c:scaling>
          <c:orientation val="minMax"/>
        </c:scaling>
        <c:axPos val="b"/>
        <c:tickLblPos val="nextTo"/>
        <c:crossAx val="113816320"/>
        <c:crosses val="autoZero"/>
        <c:auto val="1"/>
        <c:lblAlgn val="ctr"/>
        <c:lblOffset val="100"/>
      </c:catAx>
      <c:valAx>
        <c:axId val="113816320"/>
        <c:scaling>
          <c:orientation val="minMax"/>
        </c:scaling>
        <c:axPos val="l"/>
        <c:majorGridlines/>
        <c:numFmt formatCode="#,##0" sourceLinked="1"/>
        <c:tickLblPos val="nextTo"/>
        <c:crossAx val="1137582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t>06-07-2007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Temafarver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Temafarver</a:t>
            </a:r>
            <a:endParaRPr lang="da-DK"/>
          </a:p>
        </p:txBody>
      </p:sp>
      <p:sp>
        <p:nvSpPr>
          <p:cNvPr id="5" name="Rektangel 4"/>
          <p:cNvSpPr/>
          <p:nvPr/>
        </p:nvSpPr>
        <p:spPr>
          <a:xfrm>
            <a:off x="642910" y="178592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1071538" y="250030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643042" y="3357562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1000100" y="4143380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Indlæsning/udlæsning 8"/>
          <p:cNvSpPr/>
          <p:nvPr/>
        </p:nvSpPr>
        <p:spPr>
          <a:xfrm>
            <a:off x="3214678" y="214311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Indlæsning/udlæsning 9"/>
          <p:cNvSpPr/>
          <p:nvPr/>
        </p:nvSpPr>
        <p:spPr>
          <a:xfrm>
            <a:off x="3571868" y="285749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Indlæsning/udlæsning 10"/>
          <p:cNvSpPr/>
          <p:nvPr/>
        </p:nvSpPr>
        <p:spPr>
          <a:xfrm>
            <a:off x="3286116" y="350043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Indlæsning/udlæsning 11"/>
          <p:cNvSpPr/>
          <p:nvPr/>
        </p:nvSpPr>
        <p:spPr>
          <a:xfrm>
            <a:off x="3929058" y="421481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Indlæsning/udlæsning 12"/>
          <p:cNvSpPr/>
          <p:nvPr/>
        </p:nvSpPr>
        <p:spPr>
          <a:xfrm>
            <a:off x="4929190" y="214311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Indlæsning/udlæsning 13"/>
          <p:cNvSpPr/>
          <p:nvPr/>
        </p:nvSpPr>
        <p:spPr>
          <a:xfrm>
            <a:off x="5286380" y="285749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Indlæsning/udlæsning 14"/>
          <p:cNvSpPr/>
          <p:nvPr/>
        </p:nvSpPr>
        <p:spPr>
          <a:xfrm>
            <a:off x="5000628" y="350043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Indlæsning/udlæsning 15"/>
          <p:cNvSpPr/>
          <p:nvPr/>
        </p:nvSpPr>
        <p:spPr>
          <a:xfrm>
            <a:off x="5643570" y="421481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Pentagon 16"/>
          <p:cNvSpPr/>
          <p:nvPr/>
        </p:nvSpPr>
        <p:spPr>
          <a:xfrm>
            <a:off x="6715140" y="1714488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Pentagon 17"/>
          <p:cNvSpPr/>
          <p:nvPr/>
        </p:nvSpPr>
        <p:spPr>
          <a:xfrm>
            <a:off x="7572396" y="2500306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Pentagon 18"/>
          <p:cNvSpPr/>
          <p:nvPr/>
        </p:nvSpPr>
        <p:spPr>
          <a:xfrm>
            <a:off x="6929454" y="328612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Pentagon 19"/>
          <p:cNvSpPr/>
          <p:nvPr/>
        </p:nvSpPr>
        <p:spPr>
          <a:xfrm>
            <a:off x="7500958" y="400050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Effekter</a:t>
            </a:r>
            <a:endParaRPr lang="da-DK"/>
          </a:p>
        </p:txBody>
      </p:sp>
      <p:sp>
        <p:nvSpPr>
          <p:cNvPr id="21" name="Akkord 20"/>
          <p:cNvSpPr/>
          <p:nvPr/>
        </p:nvSpPr>
        <p:spPr>
          <a:xfrm>
            <a:off x="1285852" y="192880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Akkord 21"/>
          <p:cNvSpPr/>
          <p:nvPr/>
        </p:nvSpPr>
        <p:spPr>
          <a:xfrm>
            <a:off x="2571736" y="214311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Akkord 22"/>
          <p:cNvSpPr/>
          <p:nvPr/>
        </p:nvSpPr>
        <p:spPr>
          <a:xfrm>
            <a:off x="1571604" y="314324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Akkord 23"/>
          <p:cNvSpPr/>
          <p:nvPr/>
        </p:nvSpPr>
        <p:spPr>
          <a:xfrm>
            <a:off x="3286116" y="3857628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Akkord 24"/>
          <p:cNvSpPr/>
          <p:nvPr/>
        </p:nvSpPr>
        <p:spPr>
          <a:xfrm>
            <a:off x="4071934" y="271462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Akkord 25"/>
          <p:cNvSpPr/>
          <p:nvPr/>
        </p:nvSpPr>
        <p:spPr>
          <a:xfrm>
            <a:off x="4429124" y="142873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Akkord 26"/>
          <p:cNvSpPr/>
          <p:nvPr/>
        </p:nvSpPr>
        <p:spPr>
          <a:xfrm>
            <a:off x="6143636" y="1857364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Akkord 27"/>
          <p:cNvSpPr/>
          <p:nvPr/>
        </p:nvSpPr>
        <p:spPr>
          <a:xfrm>
            <a:off x="5357818" y="307181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Akkord 28"/>
          <p:cNvSpPr/>
          <p:nvPr/>
        </p:nvSpPr>
        <p:spPr>
          <a:xfrm>
            <a:off x="6929454" y="321468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Akkord 29"/>
          <p:cNvSpPr/>
          <p:nvPr/>
        </p:nvSpPr>
        <p:spPr>
          <a:xfrm>
            <a:off x="6858016" y="464344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Akkord 30"/>
          <p:cNvSpPr/>
          <p:nvPr/>
        </p:nvSpPr>
        <p:spPr>
          <a:xfrm>
            <a:off x="5500694" y="442913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Akkord 31"/>
          <p:cNvSpPr/>
          <p:nvPr/>
        </p:nvSpPr>
        <p:spPr>
          <a:xfrm>
            <a:off x="4071934" y="528638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Akkord 32"/>
          <p:cNvSpPr/>
          <p:nvPr/>
        </p:nvSpPr>
        <p:spPr>
          <a:xfrm>
            <a:off x="2857488" y="5500702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Akkord 33"/>
          <p:cNvSpPr/>
          <p:nvPr/>
        </p:nvSpPr>
        <p:spPr>
          <a:xfrm>
            <a:off x="1643042" y="485776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Akkord 34"/>
          <p:cNvSpPr/>
          <p:nvPr/>
        </p:nvSpPr>
        <p:spPr>
          <a:xfrm>
            <a:off x="428596" y="450057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6" name="Akkord 35"/>
          <p:cNvSpPr/>
          <p:nvPr/>
        </p:nvSpPr>
        <p:spPr>
          <a:xfrm>
            <a:off x="7429520" y="1357298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7" name="Akkord 36"/>
          <p:cNvSpPr/>
          <p:nvPr/>
        </p:nvSpPr>
        <p:spPr>
          <a:xfrm>
            <a:off x="8072430" y="2714620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Akkord 37"/>
          <p:cNvSpPr/>
          <p:nvPr/>
        </p:nvSpPr>
        <p:spPr>
          <a:xfrm>
            <a:off x="7715272" y="5715016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9" name="Akkord 38"/>
          <p:cNvSpPr/>
          <p:nvPr/>
        </p:nvSpPr>
        <p:spPr>
          <a:xfrm>
            <a:off x="8072430" y="4429132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</Words>
  <Application>Microsoft Office PowerPoint</Application>
  <PresentationFormat>Skærmshow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3</vt:i4>
      </vt:variant>
    </vt:vector>
  </HeadingPairs>
  <TitlesOfParts>
    <vt:vector size="4" baseType="lpstr">
      <vt:lpstr>Kontortema</vt:lpstr>
      <vt:lpstr>Temafarver</vt:lpstr>
      <vt:lpstr>Temafarver</vt:lpstr>
      <vt:lpstr>Effekter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ac</cp:lastModifiedBy>
  <cp:revision>6</cp:revision>
  <dcterms:created xsi:type="dcterms:W3CDTF">2007-07-06T11:38:41Z</dcterms:created>
  <dcterms:modified xsi:type="dcterms:W3CDTF">2007-07-06T11:56:25Z</dcterms:modified>
</cp:coreProperties>
</file>