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00" autoAdjust="0"/>
    <p:restoredTop sz="86383" autoAdjust="0"/>
  </p:normalViewPr>
  <p:slideViewPr>
    <p:cSldViewPr>
      <p:cViewPr varScale="1">
        <p:scale>
          <a:sx n="91" d="100"/>
          <a:sy n="91" d="100"/>
        </p:scale>
        <p:origin x="-11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8EDC7-D939-4AD9-9D17-0EC147C95147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AE13E-AF4E-40B5-A6E0-5164F92D3FBB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59151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mtClean="0"/>
              <a:t>Da VideoBuster er i kraftig vækst, er det med glæde at jeg kan informere om følgende job opslag! 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da-DK" smtClean="0"/>
              <a:t>Vi vil formodentlig</a:t>
            </a:r>
            <a:r>
              <a:rPr lang="da-DK" baseline="0" smtClean="0"/>
              <a:t> have behov for, at ansætte 3 ekstra salgsassistenter til 1. kvartal næste år.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2</a:t>
            </a:fld>
            <a:endParaRPr lang="da-D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smtClean="0"/>
              <a:t>De butiksansvarlige vil blive tilbudt ekstra</a:t>
            </a:r>
            <a:r>
              <a:rPr lang="da-DK" baseline="0" smtClean="0"/>
              <a:t> pensionsordning på 5%.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 smtClean="0"/>
              <a:t>Salgsassisternene påregne noget overarbejde i ferieperioder og ved højtider.</a:t>
            </a:r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4</a:t>
            </a:fld>
            <a:endParaRPr lang="da-DK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mtClean="0"/>
              <a:t>Der vil kunne vælges en firmabil til en værdi af maks kr. 300.000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5</a:t>
            </a:fld>
            <a:endParaRPr lang="da-DK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mtClean="0"/>
              <a:t>Der vil kunne vælges en firmabil til en værdi af maks kr. 300.000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6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ktangel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ktangel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ktangel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ktangel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ktangel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Afrundet rektangel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Afrundet rektangel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ktangel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ktangel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49D5EB4-AD01-4FF5-AE70-B5AECDFFD6C7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6" name="Pladsholder til dato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49D5EB4-AD01-4FF5-AE70-B5AECDFFD6C7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Pladsholder til sidefod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49D5EB4-AD01-4FF5-AE70-B5AECDFFD6C7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ktangel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29" name="Rektangel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30" name="Rektangel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31" name="Rektangel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32" name="Rektangel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 useBgFill="1">
        <p:nvSpPr>
          <p:cNvPr id="33" name="Afrundet rektangel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 useBgFill="1">
        <p:nvSpPr>
          <p:cNvPr id="34" name="Afrundet rektangel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35" name="Rektangel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>
              <a:latin typeface="Verdana" pitchFamily="34" charset="0"/>
            </a:endParaRPr>
          </a:p>
        </p:txBody>
      </p:sp>
      <p:sp>
        <p:nvSpPr>
          <p:cNvPr id="36" name="Rektangel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>
              <a:latin typeface="Verdana" pitchFamily="34" charset="0"/>
            </a:endParaRPr>
          </a:p>
        </p:txBody>
      </p:sp>
      <p:sp>
        <p:nvSpPr>
          <p:cNvPr id="37" name="Rektangel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38" name="Rektangel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39" name="Rektangel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40" name="Rektangel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>
              <a:latin typeface="Verdana" pitchFamily="34" charset="0"/>
            </a:endParaRPr>
          </a:p>
        </p:txBody>
      </p:sp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latin typeface="Verdana" pitchFamily="34" charset="0"/>
              </a:defRPr>
            </a:lvl1pPr>
          </a:lstStyle>
          <a:p>
            <a:fld id="{A49D5EB4-AD01-4FF5-AE70-B5AECDFFD6C7}" type="datetimeFigureOut">
              <a:rPr lang="da-DK" smtClean="0"/>
              <a:pPr/>
              <a:t>30-06-2010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latin typeface="Verdana" pitchFamily="34" charset="0"/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latin typeface="Verdana" pitchFamily="34" charset="0"/>
              </a:defRPr>
            </a:lvl1pPr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Verdana" pitchFamily="34" charset="0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Verdana" pitchFamily="34" charset="0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Verdana" pitchFamily="34" charset="0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Verdana" pitchFamily="34" charset="0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Verdana" pitchFamily="34" charset="0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Verdana" pitchFamily="34" charset="0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4. Kvartal </a:t>
            </a:r>
            <a:r>
              <a:rPr lang="da-DK" dirty="0" smtClean="0"/>
              <a:t>2010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Følgende stillinger skal opslås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Butiksansvarlige 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7 Salgsassistenter </a:t>
            </a:r>
          </a:p>
          <a:p>
            <a:pPr lvl="1"/>
            <a:r>
              <a:rPr lang="da-DK" dirty="0" smtClean="0"/>
              <a:t>Butik i Bogense</a:t>
            </a:r>
          </a:p>
          <a:p>
            <a:pPr lvl="1"/>
            <a:r>
              <a:rPr lang="da-DK" dirty="0" smtClean="0"/>
              <a:t>Butik i Odense</a:t>
            </a:r>
          </a:p>
          <a:p>
            <a:pPr lvl="1"/>
            <a:r>
              <a:rPr lang="da-DK" dirty="0" smtClean="0"/>
              <a:t>Butik i Middelfart</a:t>
            </a:r>
          </a:p>
          <a:p>
            <a:r>
              <a:rPr lang="da-DK" dirty="0" smtClean="0"/>
              <a:t>Marketingskoordinator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Butiksansvarlige for Jylland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mtClean="0"/>
              <a:t>Besøge VideoBusters butikker</a:t>
            </a:r>
          </a:p>
          <a:p>
            <a:pPr lvl="1"/>
            <a:r>
              <a:rPr lang="da-DK" smtClean="0"/>
              <a:t>Jylland</a:t>
            </a:r>
          </a:p>
          <a:p>
            <a:pPr lvl="1"/>
            <a:r>
              <a:rPr lang="da-DK" smtClean="0"/>
              <a:t>Fyn</a:t>
            </a:r>
          </a:p>
          <a:p>
            <a:r>
              <a:rPr lang="da-DK" smtClean="0"/>
              <a:t>Afholde medarbejdersamtaler</a:t>
            </a:r>
          </a:p>
          <a:p>
            <a:r>
              <a:rPr lang="da-DK" smtClean="0"/>
              <a:t>Kontrollere butiksindretning</a:t>
            </a:r>
          </a:p>
          <a:p>
            <a:r>
              <a:rPr lang="da-DK" smtClean="0"/>
              <a:t>Kontrollere varelager</a:t>
            </a:r>
            <a:endParaRPr lang="da-DK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Salgsassistenter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Betjene kunder</a:t>
            </a:r>
          </a:p>
          <a:p>
            <a:r>
              <a:rPr lang="da-DK" dirty="0" smtClean="0"/>
              <a:t>Sætte film på hylder</a:t>
            </a:r>
          </a:p>
          <a:p>
            <a:r>
              <a:rPr lang="da-DK" dirty="0" smtClean="0"/>
              <a:t>Kontrollere beholdningen af </a:t>
            </a:r>
            <a:r>
              <a:rPr lang="da-DK" dirty="0" smtClean="0"/>
              <a:t>film</a:t>
            </a:r>
            <a:endParaRPr lang="da-DK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Marketingkoordinator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Ansvarlig for markedsføring	</a:t>
            </a:r>
          </a:p>
          <a:p>
            <a:r>
              <a:rPr lang="da-DK" dirty="0" smtClean="0"/>
              <a:t>Attraktiv </a:t>
            </a:r>
            <a:r>
              <a:rPr lang="da-DK" dirty="0" smtClean="0"/>
              <a:t>løn</a:t>
            </a:r>
          </a:p>
          <a:p>
            <a:r>
              <a:rPr lang="da-DK" dirty="0" smtClean="0"/>
              <a:t>Firmabil</a:t>
            </a:r>
          </a:p>
          <a:p>
            <a:pPr lvl="1"/>
            <a:endParaRPr lang="da-DK" dirty="0" smtClean="0"/>
          </a:p>
          <a:p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Ansættelsesprocedure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Ansøgninger modtages</a:t>
            </a:r>
          </a:p>
          <a:p>
            <a:r>
              <a:rPr lang="da-DK" dirty="0" smtClean="0"/>
              <a:t>Gennemlæsning og svar</a:t>
            </a:r>
          </a:p>
          <a:p>
            <a:r>
              <a:rPr lang="da-DK" dirty="0" smtClean="0"/>
              <a:t>Samtaler – 1. runde</a:t>
            </a:r>
            <a:endParaRPr lang="da-DK" dirty="0"/>
          </a:p>
          <a:p>
            <a:r>
              <a:rPr lang="da-DK" dirty="0" smtClean="0"/>
              <a:t>Udvælgelse</a:t>
            </a:r>
          </a:p>
          <a:p>
            <a:r>
              <a:rPr lang="da-DK" dirty="0" smtClean="0"/>
              <a:t>Samtaler – 2. runde</a:t>
            </a:r>
          </a:p>
          <a:p>
            <a:r>
              <a:rPr lang="da-DK" dirty="0" smtClean="0"/>
              <a:t>Kontrakt</a:t>
            </a:r>
          </a:p>
        </p:txBody>
      </p:sp>
    </p:spTree>
    <p:extLst>
      <p:ext uri="{BB962C8B-B14F-4D97-AF65-F5344CB8AC3E}">
        <p14:creationId xmlns:p14="http://schemas.microsoft.com/office/powerpoint/2010/main" val="33445622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141</TotalTime>
  <Words>164</Words>
  <Application>Microsoft Office PowerPoint</Application>
  <PresentationFormat>Skærmshow (4:3)</PresentationFormat>
  <Paragraphs>45</Paragraphs>
  <Slides>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6</vt:i4>
      </vt:variant>
    </vt:vector>
  </HeadingPairs>
  <TitlesOfParts>
    <vt:vector size="7" baseType="lpstr">
      <vt:lpstr>Urban</vt:lpstr>
      <vt:lpstr>Jobopslag</vt:lpstr>
      <vt:lpstr>Følgende stillinger skal opslås</vt:lpstr>
      <vt:lpstr>Butiksansvarlige for Jylland</vt:lpstr>
      <vt:lpstr>Salgsassistenter</vt:lpstr>
      <vt:lpstr>Marketingkoordinator</vt:lpstr>
      <vt:lpstr>Ansættelsesprocedure</vt:lpstr>
    </vt:vector>
  </TitlesOfParts>
  <Company>4D Konsulenterne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Michael Martinsson</cp:lastModifiedBy>
  <cp:revision>20</cp:revision>
  <dcterms:created xsi:type="dcterms:W3CDTF">2007-06-12T08:13:55Z</dcterms:created>
  <dcterms:modified xsi:type="dcterms:W3CDTF">2010-06-30T07:47:22Z</dcterms:modified>
</cp:coreProperties>
</file>