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28" autoAdjust="0"/>
  </p:normalViewPr>
  <p:slideViewPr>
    <p:cSldViewPr>
      <p:cViewPr varScale="1">
        <p:scale>
          <a:sx n="86" d="100"/>
          <a:sy n="86" d="100"/>
        </p:scale>
        <p:origin x="-62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D96D9-BD64-4F24-A028-7FCDE4DC9C5A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CBC3C-F5DA-406C-B41B-F6F729EE6AD8}" type="slidenum">
              <a:rPr lang="da-DK" smtClean="0"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16 Bedste Filmredigering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United 93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Send Os Dine Svar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Inden 20. februar 2007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17 Bedste Mandlige Hovedrolle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Leonardo Dicaprio – Blood Diamond</a:t>
            </a:r>
          </a:p>
          <a:p>
            <a:pPr lvl="0"/>
            <a:r>
              <a:rPr lang="da-DK" smtClean="0"/>
              <a:t>Ryan Gosling – Half Nelson</a:t>
            </a:r>
          </a:p>
          <a:p>
            <a:pPr lvl="0"/>
            <a:r>
              <a:rPr lang="da-DK" smtClean="0"/>
              <a:t>Peter O’toole – Venus</a:t>
            </a:r>
          </a:p>
          <a:p>
            <a:pPr lvl="0"/>
            <a:r>
              <a:rPr lang="en-US" smtClean="0"/>
              <a:t>Will Smith – The Pursuit Of Happyness</a:t>
            </a:r>
          </a:p>
          <a:p>
            <a:pPr lvl="0"/>
            <a:r>
              <a:rPr lang="en-US" smtClean="0"/>
              <a:t>Forest Whitaker – The Last King Of Scotland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18 Bedste Titel Sang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“I Need To Wake Up”</a:t>
            </a:r>
          </a:p>
          <a:p>
            <a:pPr lvl="0"/>
            <a:r>
              <a:rPr lang="da-DK" smtClean="0"/>
              <a:t>– An Inconvenienttruth</a:t>
            </a:r>
          </a:p>
          <a:p>
            <a:pPr lvl="0"/>
            <a:r>
              <a:rPr lang="da-DK" smtClean="0"/>
              <a:t>“Listen” – Dreamgirls</a:t>
            </a:r>
          </a:p>
          <a:p>
            <a:pPr lvl="0"/>
            <a:r>
              <a:rPr lang="en-US" smtClean="0"/>
              <a:t>“Love You I Do” – Dreamgirls</a:t>
            </a:r>
          </a:p>
          <a:p>
            <a:pPr lvl="0"/>
            <a:r>
              <a:rPr lang="da-DK" smtClean="0"/>
              <a:t>“Our Town” – Cars</a:t>
            </a:r>
          </a:p>
          <a:p>
            <a:pPr lvl="0"/>
            <a:r>
              <a:rPr lang="da-DK" smtClean="0"/>
              <a:t>“Patience” – Dreamgirls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19 Bedste Lydmixning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Letters From Iwo Jima</a:t>
            </a:r>
          </a:p>
          <a:p>
            <a:pPr lvl="0"/>
            <a:r>
              <a:rPr lang="en-US" smtClean="0"/>
              <a:t>Pirates Of The Caribbean: Dead Man’s Chest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mtClean="0"/>
              <a:t>20 Bedste Udenlandske Manuskript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Borat Cultural Learnings Of America For Make Benefit Glorious Nation Of Kazakhstan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Little Children</a:t>
            </a:r>
          </a:p>
          <a:p>
            <a:pPr lvl="0"/>
            <a:r>
              <a:rPr lang="da-DK" smtClean="0"/>
              <a:t>Notes On A Scandal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21 Bedste Kvindelig Hovedrolle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Penélope Cruz – Vol Ver</a:t>
            </a:r>
          </a:p>
          <a:p>
            <a:pPr lvl="0"/>
            <a:r>
              <a:rPr lang="de-DE" smtClean="0"/>
              <a:t>Judi Dench – Notes On A Scandal</a:t>
            </a:r>
          </a:p>
          <a:p>
            <a:pPr lvl="0"/>
            <a:r>
              <a:rPr lang="de-DE" smtClean="0"/>
              <a:t>Helen Mirren – The Queen</a:t>
            </a:r>
          </a:p>
          <a:p>
            <a:pPr lvl="0"/>
            <a:r>
              <a:rPr lang="en-US" smtClean="0"/>
              <a:t>Meryl Streep – The Devil Wears Prada</a:t>
            </a:r>
          </a:p>
          <a:p>
            <a:pPr lvl="0"/>
            <a:r>
              <a:rPr lang="de-DE" smtClean="0"/>
              <a:t>Kate Winslet – Little Children</a:t>
            </a:r>
            <a:endParaRPr lang="de-DE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22 Bedste Manuskript</a:t>
            </a:r>
            <a:endParaRPr lang="de-DE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  <a:endParaRPr lang="de-DE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23 Bedste Instruktør</a:t>
            </a:r>
            <a:endParaRPr lang="de-DE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The Queen</a:t>
            </a:r>
          </a:p>
          <a:p>
            <a:pPr lvl="0"/>
            <a:r>
              <a:rPr lang="de-DE" smtClean="0"/>
              <a:t>United 93</a:t>
            </a:r>
            <a:endParaRPr lang="de-DE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24 Bedste Film</a:t>
            </a:r>
            <a:endParaRPr lang="de-DE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a-DK" smtClean="0"/>
              <a:t>The Queen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219</Words>
  <Application>Microsoft Office PowerPoint</Application>
  <PresentationFormat>Skærmshow (4:3)</PresentationFormat>
  <Paragraphs>57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10</vt:i4>
      </vt:variant>
    </vt:vector>
  </HeadingPairs>
  <TitlesOfParts>
    <vt:vector size="11" baseType="lpstr">
      <vt:lpstr>Kontortema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 Bedste Filmredigering</dc:title>
  <dc:creator>ac</dc:creator>
  <cp:lastModifiedBy>ac</cp:lastModifiedBy>
  <cp:revision>2</cp:revision>
  <dcterms:created xsi:type="dcterms:W3CDTF">2007-07-03T09:37:26Z</dcterms:created>
  <dcterms:modified xsi:type="dcterms:W3CDTF">2007-07-03T09:49:47Z</dcterms:modified>
</cp:coreProperties>
</file>