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custShowLst>
    <p:custShow name="3-8" id="0">
      <p:sldLst>
        <p:sld r:id="rId4"/>
        <p:sld r:id="rId5"/>
        <p:sld r:id="rId6"/>
        <p:sld r:id="rId7"/>
        <p:sld r:id="rId8"/>
        <p:sld r:id="rId9"/>
      </p:sldLst>
    </p:custShow>
    <p:custShow name="9-16" id="1">
      <p:sldLst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  <p:custShow name="17-24" id="2">
      <p:sldLst>
        <p:sld r:id="rId18"/>
        <p:sld r:id="rId19"/>
        <p:sld r:id="rId20"/>
        <p:sld r:id="rId21"/>
        <p:sld r:id="rId22"/>
        <p:sld r:id="rId23"/>
        <p:sld r:id="rId24"/>
        <p:sld r:id="rId25"/>
      </p:sldLst>
    </p:custShow>
  </p:custShow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26A"/>
    <a:srgbClr val="584055"/>
    <a:srgbClr val="9BD2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90" d="100"/>
          <a:sy n="90" d="100"/>
        </p:scale>
        <p:origin x="-22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11" name="Billede 10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2" name="Billede 11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Pr>
        <a:gradFill flip="none" rotWithShape="1">
          <a:gsLst>
            <a:gs pos="0">
              <a:schemeClr val="accent3">
                <a:lumMod val="50000"/>
              </a:schemeClr>
            </a:gs>
            <a:gs pos="82000">
              <a:schemeClr val="accent3">
                <a:lumMod val="20000"/>
                <a:lumOff val="80000"/>
              </a:schemeClr>
            </a:gs>
            <a:gs pos="75000">
              <a:schemeClr val="accent3">
                <a:lumMod val="40000"/>
                <a:lumOff val="60000"/>
              </a:schemeClr>
            </a:gs>
            <a:gs pos="100000">
              <a:srgbClr val="005CBF">
                <a:alpha val="42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8" name="Pladsholder til dias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sidefod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82000">
              <a:schemeClr val="accent3">
                <a:lumMod val="20000"/>
                <a:lumOff val="80000"/>
              </a:schemeClr>
            </a:gs>
            <a:gs pos="75000">
              <a:schemeClr val="accent3">
                <a:lumMod val="40000"/>
                <a:lumOff val="60000"/>
              </a:schemeClr>
            </a:gs>
            <a:gs pos="100000">
              <a:srgbClr val="005CBF">
                <a:alpha val="42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04-02-2008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1" name="Billede 10" descr="oscar_statuette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Indhold</a:t>
            </a:r>
            <a:endParaRPr lang="da-DK"/>
          </a:p>
        </p:txBody>
      </p:sp>
      <p:sp>
        <p:nvSpPr>
          <p:cNvPr id="4" name="Rektangel med afrundet, diagonalt hjørne 3"/>
          <p:cNvSpPr/>
          <p:nvPr/>
        </p:nvSpPr>
        <p:spPr>
          <a:xfrm>
            <a:off x="3107521" y="3500438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mtClean="0"/>
              <a:t>Midt</a:t>
            </a:r>
            <a:endParaRPr lang="da-DK"/>
          </a:p>
        </p:txBody>
      </p:sp>
      <p:sp>
        <p:nvSpPr>
          <p:cNvPr id="5" name="Rektangel med afrundet, diagonalt hjørne 4"/>
          <p:cNvSpPr/>
          <p:nvPr/>
        </p:nvSpPr>
        <p:spPr>
          <a:xfrm>
            <a:off x="785786" y="2357430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mtClean="0"/>
              <a:t>Start</a:t>
            </a:r>
            <a:endParaRPr lang="da-DK"/>
          </a:p>
        </p:txBody>
      </p:sp>
      <p:sp>
        <p:nvSpPr>
          <p:cNvPr id="6" name="Rektangel med afrundet, diagonalt hjørne 5"/>
          <p:cNvSpPr/>
          <p:nvPr/>
        </p:nvSpPr>
        <p:spPr>
          <a:xfrm>
            <a:off x="5429256" y="4643446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mtClean="0"/>
              <a:t>Slut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155</TotalTime>
  <Words>541</Words>
  <Application>Microsoft Office PowerPoint</Application>
  <PresentationFormat>Skærmshow (4:3)</PresentationFormat>
  <Paragraphs>151</Paragraphs>
  <Slides>28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Diastitler</vt:lpstr>
      </vt:variant>
      <vt:variant>
        <vt:i4>28</vt:i4>
      </vt:variant>
      <vt:variant>
        <vt:lpstr>Brugerdefinerede diasshow</vt:lpstr>
      </vt:variant>
      <vt:variant>
        <vt:i4>3</vt:i4>
      </vt:variant>
    </vt:vector>
  </HeadingPairs>
  <TitlesOfParts>
    <vt:vector size="32" baseType="lpstr">
      <vt:lpstr>Technic</vt:lpstr>
      <vt:lpstr>Videobuster Film Konkurrence</vt:lpstr>
      <vt:lpstr>Indhold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  <vt:lpstr>3-8</vt:lpstr>
      <vt:lpstr>9-16</vt:lpstr>
      <vt:lpstr>17-24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Michael Martinsson</cp:lastModifiedBy>
  <cp:revision>20</cp:revision>
  <dcterms:created xsi:type="dcterms:W3CDTF">2007-07-03T08:08:47Z</dcterms:created>
  <dcterms:modified xsi:type="dcterms:W3CDTF">2008-02-04T12:35:34Z</dcterms:modified>
</cp:coreProperties>
</file>