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78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22" name="Undertitel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20" name="Pladsholder til sidefod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10" name="Pladsholder til dias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 userDrawn="1"/>
        </p:nvSpPr>
        <p:spPr>
          <a:xfrm>
            <a:off x="0" y="1857364"/>
            <a:ext cx="9144000" cy="4000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0" name="Rektangel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Rektangel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Rektangel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9" name="Proce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ce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irkel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Krans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ktangel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Pladsholder til titel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9" name="Pladsholder til teks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24" name="Pladsholder til dato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7E16169-DECB-4632-86C9-FBB5C43A3F74}" type="datetimeFigureOut">
              <a:rPr lang="da-DK" smtClean="0"/>
              <a:pPr/>
              <a:t>11-04-2012</a:t>
            </a:fld>
            <a:endParaRPr lang="da-DK"/>
          </a:p>
        </p:txBody>
      </p:sp>
      <p:sp>
        <p:nvSpPr>
          <p:cNvPr id="10" name="Pladsholder til sidefod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da-DK"/>
          </a:p>
        </p:txBody>
      </p:sp>
      <p:sp>
        <p:nvSpPr>
          <p:cNvPr id="22" name="Pladsholder til diasnumm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5" name="Rektangel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6" name="Undertitel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Et firma i fremgang!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Introduktion til OneNote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Vilde dyr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Flash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2563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YouTube</a:t>
            </a:r>
            <a:r>
              <a:rPr lang="da-DK" dirty="0" smtClean="0"/>
              <a:t> I</a:t>
            </a:r>
            <a:endParaRPr lang="da-DK" dirty="0"/>
          </a:p>
        </p:txBody>
      </p:sp>
      <p:sp>
        <p:nvSpPr>
          <p:cNvPr id="5" name="Tekstboks 4"/>
          <p:cNvSpPr txBox="1"/>
          <p:nvPr/>
        </p:nvSpPr>
        <p:spPr>
          <a:xfrm>
            <a:off x="1403648" y="1347302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http://www.youtube.com/watch?v=PYs5zyM9zk8</a:t>
            </a:r>
          </a:p>
        </p:txBody>
      </p:sp>
    </p:spTree>
    <p:extLst>
      <p:ext uri="{BB962C8B-B14F-4D97-AF65-F5344CB8AC3E}">
        <p14:creationId xmlns:p14="http://schemas.microsoft.com/office/powerpoint/2010/main" val="20368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YouTube</a:t>
            </a:r>
            <a:r>
              <a:rPr lang="da-DK" dirty="0" smtClean="0"/>
              <a:t> II</a:t>
            </a:r>
            <a:endParaRPr lang="da-DK" dirty="0"/>
          </a:p>
        </p:txBody>
      </p:sp>
      <p:sp>
        <p:nvSpPr>
          <p:cNvPr id="8" name="Tekstboks 7"/>
          <p:cNvSpPr txBox="1"/>
          <p:nvPr/>
        </p:nvSpPr>
        <p:spPr>
          <a:xfrm>
            <a:off x="1403648" y="1347302"/>
            <a:ext cx="4880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/>
              <a:t>http://www.youtube.com/watch?v=PSGx4bBU9Qc</a:t>
            </a:r>
          </a:p>
        </p:txBody>
      </p:sp>
    </p:spTree>
    <p:extLst>
      <p:ext uri="{BB962C8B-B14F-4D97-AF65-F5344CB8AC3E}">
        <p14:creationId xmlns:p14="http://schemas.microsoft.com/office/powerpoint/2010/main" val="84462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mbusfletværk">
  <a:themeElements>
    <a:clrScheme name="Bambusfletværk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Bambusfletværk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ambusfletværk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1205</TotalTime>
  <Words>23</Words>
  <Application>Microsoft Office PowerPoint</Application>
  <PresentationFormat>Skærmshow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6</vt:i4>
      </vt:variant>
    </vt:vector>
  </HeadingPairs>
  <TitlesOfParts>
    <vt:vector size="7" baseType="lpstr">
      <vt:lpstr>Bambusfletværk</vt:lpstr>
      <vt:lpstr>VideoBuster A/S</vt:lpstr>
      <vt:lpstr>Introduktion til OneNote</vt:lpstr>
      <vt:lpstr>Vilde dyr</vt:lpstr>
      <vt:lpstr>Flash</vt:lpstr>
      <vt:lpstr>YouTube I</vt:lpstr>
      <vt:lpstr>YouTube II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53</cp:revision>
  <dcterms:created xsi:type="dcterms:W3CDTF">2007-07-10T12:55:27Z</dcterms:created>
  <dcterms:modified xsi:type="dcterms:W3CDTF">2012-04-11T13:15:47Z</dcterms:modified>
</cp:coreProperties>
</file>