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90" autoAdjust="0"/>
    <p:restoredTop sz="95014" autoAdjust="0"/>
  </p:normalViewPr>
  <p:slideViewPr>
    <p:cSldViewPr>
      <p:cViewPr varScale="1">
        <p:scale>
          <a:sx n="79" d="100"/>
          <a:sy n="79" d="100"/>
        </p:scale>
        <p:origin x="66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1709682123068"/>
          <c:y val="0.11884255350739718"/>
          <c:w val="0.86595168659473154"/>
          <c:h val="0.500428306638830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Kilometers driven in 2010 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B0-4732-954B-0E54B4EB52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-1297506144"/>
        <c:axId val="-1297507232"/>
      </c:barChart>
      <c:catAx>
        <c:axId val="-12975061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297507232"/>
        <c:crosses val="autoZero"/>
        <c:auto val="1"/>
        <c:lblAlgn val="ctr"/>
        <c:lblOffset val="100"/>
        <c:noMultiLvlLbl val="0"/>
      </c:catAx>
      <c:valAx>
        <c:axId val="-1297507232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297506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1709682123068"/>
          <c:y val="0.11884255350739718"/>
          <c:w val="0.86595168659473154"/>
          <c:h val="0.500428306638830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Kilometers 2010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D6-4554-8302-363A6C38BAE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-1297505600"/>
        <c:axId val="-1293014976"/>
      </c:barChart>
      <c:catAx>
        <c:axId val="-12975056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293014976"/>
        <c:crosses val="autoZero"/>
        <c:auto val="1"/>
        <c:lblAlgn val="ctr"/>
        <c:lblOffset val="100"/>
        <c:noMultiLvlLbl val="0"/>
      </c:catAx>
      <c:valAx>
        <c:axId val="-1293014976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-1297505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81330515670835268"/>
          <c:y val="1.9174782586602514E-2"/>
          <c:w val="0.18384707426277597"/>
          <c:h val="7.01145977921504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96911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93671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67650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18327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99163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68532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248680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033415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6370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35574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5147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21782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53703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94017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79854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38771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83941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65248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19074"/>
            <a:ext cx="7772400" cy="1752600"/>
          </a:xfrm>
        </p:spPr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2743200" y="4725144"/>
            <a:ext cx="6400800" cy="1752600"/>
          </a:xfrm>
        </p:spPr>
        <p:txBody>
          <a:bodyPr/>
          <a:lstStyle/>
          <a:p>
            <a:r>
              <a:rPr lang="da-DK" dirty="0" err="1"/>
              <a:t>finance</a:t>
            </a:r>
            <a:r>
              <a:rPr lang="da-DK" dirty="0"/>
              <a:t> 2010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Company </a:t>
            </a:r>
            <a:r>
              <a:rPr lang="da-DK" dirty="0" err="1"/>
              <a:t>cars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58767122"/>
              </p:ext>
            </p:extLst>
          </p:nvPr>
        </p:nvGraphicFramePr>
        <p:xfrm>
          <a:off x="685800" y="2366963"/>
          <a:ext cx="7772400" cy="4123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err="1">
                          <a:latin typeface="Arial"/>
                        </a:rPr>
                        <a:t>Employee</a:t>
                      </a:r>
                      <a:r>
                        <a:rPr lang="da-DK" sz="1400" b="0" i="0" u="none" strike="noStrike" baseline="0" dirty="0">
                          <a:latin typeface="Arial"/>
                        </a:rPr>
                        <a:t> </a:t>
                      </a:r>
                      <a:r>
                        <a:rPr lang="da-DK" sz="1400" b="0" i="0" u="none" strike="noStrike" baseline="0" dirty="0" err="1">
                          <a:latin typeface="Arial"/>
                        </a:rPr>
                        <a:t>names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Company</a:t>
                      </a:r>
                      <a:r>
                        <a:rPr lang="da-DK" sz="1400" b="0" i="0" u="none" strike="noStrike" baseline="0" dirty="0">
                          <a:latin typeface="Arial"/>
                        </a:rPr>
                        <a:t> </a:t>
                      </a:r>
                      <a:r>
                        <a:rPr lang="da-DK" sz="1400" b="0" i="0" u="none" strike="noStrike" baseline="0" dirty="0" err="1">
                          <a:latin typeface="Arial"/>
                        </a:rPr>
                        <a:t>cars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Kilometers</a:t>
                      </a:r>
                      <a:r>
                        <a:rPr lang="da-DK" sz="1400" b="0" i="0" u="none" strike="noStrike" baseline="0" dirty="0">
                          <a:latin typeface="Arial"/>
                        </a:rPr>
                        <a:t> driven in 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2010</a:t>
                      </a: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Hugo Hall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Fokus - 1.1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27.000</a:t>
                      </a: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Henrik Madsen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Mondeo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Trend - 2.4 CDI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8.500</a:t>
                      </a: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Michael Malmgren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S-MAX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20.000</a:t>
                      </a: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Morten Borre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Mercedes E 280 CDI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36.500</a:t>
                      </a: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Peter Søndergård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Mercedes E 500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32.000</a:t>
                      </a: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Kim Lund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latin typeface="Arial"/>
                        </a:rPr>
                        <a:t>Opel Vectra Limited - 2.2 TDI 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45.500</a:t>
                      </a: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Lis Winding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Opel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Zafira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- 1.8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23.000</a:t>
                      </a: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Jan Larsen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err="1">
                          <a:latin typeface="Arial"/>
                        </a:rPr>
                        <a:t>Peugeut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407 SW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33.000</a:t>
                      </a: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Lars Kofoed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err="1">
                          <a:latin typeface="Arial"/>
                        </a:rPr>
                        <a:t>Peugeut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407 SW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18.000</a:t>
                      </a: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Kasper Schultz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Skoda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Octavia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Combi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RS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21.000</a:t>
                      </a: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Klaus Johansen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Toyota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Avensis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2.2 D-4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12.000</a:t>
                      </a: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Allan Carlsen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Volvo V70</a:t>
                      </a:r>
                    </a:p>
                  </a:txBody>
                  <a:tcPr marL="8996" marR="8996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22.000</a:t>
                      </a:r>
                    </a:p>
                  </a:txBody>
                  <a:tcPr marL="8996" marR="8996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Company </a:t>
            </a:r>
            <a:r>
              <a:rPr lang="da-DK" dirty="0" err="1"/>
              <a:t>cars</a:t>
            </a:r>
            <a:r>
              <a:rPr lang="da-DK" dirty="0"/>
              <a:t> - </a:t>
            </a:r>
            <a:r>
              <a:rPr lang="da-DK" dirty="0" err="1"/>
              <a:t>chart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00134241"/>
              </p:ext>
            </p:extLst>
          </p:nvPr>
        </p:nvGraphicFramePr>
        <p:xfrm>
          <a:off x="395536" y="1988841"/>
          <a:ext cx="8062664" cy="3802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Housing</a:t>
            </a:r>
            <a:r>
              <a:rPr lang="da-DK" dirty="0"/>
              <a:t> </a:t>
            </a:r>
            <a:r>
              <a:rPr lang="da-DK" dirty="0" err="1"/>
              <a:t>costs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522984267"/>
              </p:ext>
            </p:extLst>
          </p:nvPr>
        </p:nvGraphicFramePr>
        <p:xfrm>
          <a:off x="467544" y="2038961"/>
          <a:ext cx="4062429" cy="36473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96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27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3134">
                <a:tc>
                  <a:txBody>
                    <a:bodyPr/>
                    <a:lstStyle/>
                    <a:p>
                      <a:r>
                        <a:rPr lang="da-DK" dirty="0"/>
                        <a:t>Expense</a:t>
                      </a:r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r>
                        <a:rPr lang="da-DK" dirty="0" err="1"/>
                        <a:t>Amount</a:t>
                      </a:r>
                      <a:r>
                        <a:rPr lang="da-DK" dirty="0"/>
                        <a:t> in </a:t>
                      </a:r>
                      <a:r>
                        <a:rPr lang="da-DK" dirty="0" err="1"/>
                        <a:t>thousands</a:t>
                      </a:r>
                      <a:endParaRPr lang="da-DK" dirty="0"/>
                    </a:p>
                  </a:txBody>
                  <a:tcPr marL="91332" marR="9133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2827">
                <a:tc>
                  <a:txBody>
                    <a:bodyPr/>
                    <a:lstStyle/>
                    <a:p>
                      <a:r>
                        <a:rPr lang="da-DK" dirty="0"/>
                        <a:t>Rent</a:t>
                      </a:r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1.200</a:t>
                      </a:r>
                    </a:p>
                  </a:txBody>
                  <a:tcPr marL="91332" marR="9133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2827">
                <a:tc>
                  <a:txBody>
                    <a:bodyPr/>
                    <a:lstStyle/>
                    <a:p>
                      <a:r>
                        <a:rPr lang="da-DK" dirty="0" err="1"/>
                        <a:t>Electricity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400</a:t>
                      </a:r>
                    </a:p>
                  </a:txBody>
                  <a:tcPr marL="91332" marR="9133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2827">
                <a:tc>
                  <a:txBody>
                    <a:bodyPr/>
                    <a:lstStyle/>
                    <a:p>
                      <a:r>
                        <a:rPr lang="da-DK" dirty="0"/>
                        <a:t>Renovation</a:t>
                      </a:r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22</a:t>
                      </a:r>
                    </a:p>
                  </a:txBody>
                  <a:tcPr marL="91332" marR="9133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2827">
                <a:tc>
                  <a:txBody>
                    <a:bodyPr/>
                    <a:lstStyle/>
                    <a:p>
                      <a:r>
                        <a:rPr lang="da-DK" dirty="0" err="1"/>
                        <a:t>Window</a:t>
                      </a:r>
                      <a:r>
                        <a:rPr lang="da-DK" dirty="0"/>
                        <a:t> </a:t>
                      </a:r>
                      <a:r>
                        <a:rPr lang="da-DK" dirty="0" err="1"/>
                        <a:t>cleaning</a:t>
                      </a:r>
                      <a:endParaRPr lang="da-DK" dirty="0"/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</a:t>
                      </a:r>
                    </a:p>
                  </a:txBody>
                  <a:tcPr marL="91332" marR="9133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3134">
                <a:tc>
                  <a:txBody>
                    <a:bodyPr/>
                    <a:lstStyle/>
                    <a:p>
                      <a:r>
                        <a:rPr lang="da-DK" dirty="0" err="1"/>
                        <a:t>Rebuilding</a:t>
                      </a:r>
                      <a:r>
                        <a:rPr lang="da-DK" dirty="0"/>
                        <a:t> stores</a:t>
                      </a:r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600</a:t>
                      </a:r>
                    </a:p>
                  </a:txBody>
                  <a:tcPr marL="91332" marR="91332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2827">
                <a:tc>
                  <a:txBody>
                    <a:bodyPr/>
                    <a:lstStyle/>
                    <a:p>
                      <a:r>
                        <a:rPr lang="da-DK" dirty="0"/>
                        <a:t>Insurance</a:t>
                      </a:r>
                    </a:p>
                  </a:txBody>
                  <a:tcPr marL="91332" marR="91332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50</a:t>
                      </a:r>
                    </a:p>
                  </a:txBody>
                  <a:tcPr marL="91332" marR="91332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026" name="Picture 2" descr="C:\Documents and Settings\ac\Lokale indstillinger\Temporary Internet Files\Content.IE5\437AS6YA\MPj04025150000[1]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508104" y="1916832"/>
            <a:ext cx="2592288" cy="388653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a-DK" u="sng" dirty="0">
                <a:solidFill>
                  <a:srgbClr val="FFC000"/>
                </a:solidFill>
              </a:rPr>
              <a:t>Actions in 2010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da-DK" sz="1400" dirty="0" err="1">
                <a:solidFill>
                  <a:srgbClr val="FFC000"/>
                </a:solidFill>
              </a:rPr>
              <a:t>Establish</a:t>
            </a:r>
            <a:r>
              <a:rPr lang="da-DK" sz="1400" dirty="0">
                <a:solidFill>
                  <a:srgbClr val="FFC000"/>
                </a:solidFill>
              </a:rPr>
              <a:t> 3 new stores</a:t>
            </a:r>
          </a:p>
          <a:p>
            <a:r>
              <a:rPr lang="da-DK" sz="1400" dirty="0">
                <a:solidFill>
                  <a:srgbClr val="FFC000"/>
                </a:solidFill>
              </a:rPr>
              <a:t>New </a:t>
            </a:r>
            <a:r>
              <a:rPr lang="da-DK" sz="1400" dirty="0" err="1">
                <a:solidFill>
                  <a:srgbClr val="FFC000"/>
                </a:solidFill>
              </a:rPr>
              <a:t>decor</a:t>
            </a:r>
            <a:r>
              <a:rPr lang="da-DK" sz="1400" dirty="0">
                <a:solidFill>
                  <a:srgbClr val="FFC000"/>
                </a:solidFill>
              </a:rPr>
              <a:t> of stores</a:t>
            </a:r>
          </a:p>
          <a:p>
            <a:r>
              <a:rPr lang="da-DK" sz="1400" dirty="0" err="1">
                <a:solidFill>
                  <a:srgbClr val="FFC000"/>
                </a:solidFill>
              </a:rPr>
              <a:t>Standardize</a:t>
            </a:r>
            <a:r>
              <a:rPr lang="da-DK" sz="1400" dirty="0">
                <a:solidFill>
                  <a:srgbClr val="FFC000"/>
                </a:solidFill>
              </a:rPr>
              <a:t> marketing</a:t>
            </a:r>
          </a:p>
          <a:p>
            <a:r>
              <a:rPr lang="da-DK" sz="1400" dirty="0">
                <a:solidFill>
                  <a:srgbClr val="FFC000"/>
                </a:solidFill>
              </a:rPr>
              <a:t>New </a:t>
            </a:r>
            <a:r>
              <a:rPr lang="da-DK" sz="1400" dirty="0" err="1">
                <a:solidFill>
                  <a:srgbClr val="FFC000"/>
                </a:solidFill>
              </a:rPr>
              <a:t>employees</a:t>
            </a:r>
            <a:endParaRPr lang="da-DK" sz="1400" dirty="0">
              <a:solidFill>
                <a:srgbClr val="FFC000"/>
              </a:solidFill>
            </a:endParaRPr>
          </a:p>
          <a:p>
            <a:r>
              <a:rPr lang="da-DK" sz="1400" dirty="0">
                <a:solidFill>
                  <a:srgbClr val="FFC000"/>
                </a:solidFill>
              </a:rPr>
              <a:t>More products for </a:t>
            </a:r>
            <a:r>
              <a:rPr lang="da-DK" sz="1400" dirty="0" err="1">
                <a:solidFill>
                  <a:srgbClr val="FFC000"/>
                </a:solidFill>
              </a:rPr>
              <a:t>additional</a:t>
            </a:r>
            <a:r>
              <a:rPr lang="da-DK" sz="1400" dirty="0">
                <a:solidFill>
                  <a:srgbClr val="FFC000"/>
                </a:solidFill>
              </a:rPr>
              <a:t> sale</a:t>
            </a:r>
          </a:p>
          <a:p>
            <a:r>
              <a:rPr lang="da-DK" sz="1400" dirty="0">
                <a:solidFill>
                  <a:srgbClr val="FFC000"/>
                </a:solidFill>
              </a:rPr>
              <a:t>More </a:t>
            </a:r>
            <a:r>
              <a:rPr lang="da-DK" sz="1400" dirty="0" err="1">
                <a:solidFill>
                  <a:srgbClr val="FFC000"/>
                </a:solidFill>
              </a:rPr>
              <a:t>movie</a:t>
            </a:r>
            <a:r>
              <a:rPr lang="da-DK" sz="1400" dirty="0">
                <a:solidFill>
                  <a:srgbClr val="FFC000"/>
                </a:solidFill>
              </a:rPr>
              <a:t> </a:t>
            </a:r>
            <a:r>
              <a:rPr lang="da-DK" sz="1400" dirty="0" err="1">
                <a:solidFill>
                  <a:srgbClr val="FFC000"/>
                </a:solidFill>
              </a:rPr>
              <a:t>titles</a:t>
            </a:r>
            <a:endParaRPr lang="da-DK" sz="1400" dirty="0">
              <a:solidFill>
                <a:srgbClr val="FFC000"/>
              </a:solidFill>
            </a:endParaRPr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4629150" y="2643188"/>
            <a:ext cx="3829050" cy="287178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Test </a:t>
            </a:r>
            <a:r>
              <a:rPr lang="da-DK" dirty="0" err="1"/>
              <a:t>chart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91230590"/>
              </p:ext>
            </p:extLst>
          </p:nvPr>
        </p:nvGraphicFramePr>
        <p:xfrm>
          <a:off x="685800" y="2366963"/>
          <a:ext cx="7772400" cy="3424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85016977"/>
      </p:ext>
    </p:extLst>
  </p:cSld>
  <p:clrMapOvr>
    <a:masterClrMapping/>
  </p:clrMapOvr>
</p:sld>
</file>

<file path=ppt/theme/theme1.xml><?xml version="1.0" encoding="utf-8"?>
<a:theme xmlns:a="http://schemas.openxmlformats.org/drawingml/2006/main" name="Dråbe">
  <a:themeElements>
    <a:clrScheme name="Dråbe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åbe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åbe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TC104033925[[fn=Dråbe]]</Template>
  <TotalTime>94</TotalTime>
  <Words>144</Words>
  <Application>Microsoft Office PowerPoint</Application>
  <PresentationFormat>Skærmshow (4:3)</PresentationFormat>
  <Paragraphs>66</Paragraphs>
  <Slides>6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9" baseType="lpstr">
      <vt:lpstr>Arial</vt:lpstr>
      <vt:lpstr>Tw Cen MT</vt:lpstr>
      <vt:lpstr>Dråbe</vt:lpstr>
      <vt:lpstr>VideoBuster A/S</vt:lpstr>
      <vt:lpstr>Company cars</vt:lpstr>
      <vt:lpstr>Company cars - chart</vt:lpstr>
      <vt:lpstr>Housing costs</vt:lpstr>
      <vt:lpstr>Actions in 2010</vt:lpstr>
      <vt:lpstr>Test chart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Lis Winther</cp:lastModifiedBy>
  <cp:revision>31</cp:revision>
  <dcterms:created xsi:type="dcterms:W3CDTF">2007-06-12T07:07:54Z</dcterms:created>
  <dcterms:modified xsi:type="dcterms:W3CDTF">2016-08-31T13:21:51Z</dcterms:modified>
</cp:coreProperties>
</file>