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Bid</a:t>
            </a:r>
            <a:r>
              <a:rPr lang="da-DK" sz="1050" baseline="0" dirty="0"/>
              <a:t> </a:t>
            </a:r>
            <a:r>
              <a:rPr lang="da-DK" sz="1050" baseline="0" dirty="0" err="1"/>
              <a:t>welcome</a:t>
            </a:r>
            <a:r>
              <a:rPr lang="da-DK" sz="1050" baseline="0" dirty="0"/>
              <a:t> and present </a:t>
            </a:r>
            <a:r>
              <a:rPr lang="da-DK" sz="1050" baseline="0" dirty="0" err="1"/>
              <a:t>yourself</a:t>
            </a:r>
            <a:r>
              <a:rPr lang="da-DK" sz="1050" baseline="0" dirty="0"/>
              <a:t>. </a:t>
            </a:r>
          </a:p>
          <a:p>
            <a:r>
              <a:rPr lang="da-DK" sz="1050" baseline="0" dirty="0" err="1"/>
              <a:t>Shortly</a:t>
            </a:r>
            <a:r>
              <a:rPr lang="da-DK" sz="1050" baseline="0" dirty="0"/>
              <a:t> </a:t>
            </a:r>
            <a:r>
              <a:rPr lang="da-DK" sz="1050" baseline="0" dirty="0" err="1"/>
              <a:t>explain</a:t>
            </a:r>
            <a:r>
              <a:rPr lang="da-DK" sz="1050" baseline="0" dirty="0"/>
              <a:t> the purpose of </a:t>
            </a:r>
            <a:r>
              <a:rPr lang="da-DK" sz="1050" baseline="0" dirty="0" err="1"/>
              <a:t>this</a:t>
            </a:r>
            <a:r>
              <a:rPr lang="da-DK" sz="1050" baseline="0" dirty="0"/>
              <a:t> </a:t>
            </a:r>
            <a:r>
              <a:rPr lang="da-DK" sz="1050" baseline="0" dirty="0" err="1"/>
              <a:t>presentation</a:t>
            </a:r>
            <a:r>
              <a:rPr lang="da-DK" sz="1050" baseline="0" dirty="0"/>
              <a:t>. 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37801602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254</TotalTime>
  <Words>176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33</cp:revision>
  <dcterms:created xsi:type="dcterms:W3CDTF">2007-06-11T09:44:15Z</dcterms:created>
  <dcterms:modified xsi:type="dcterms:W3CDTF">2016-09-05T13:03:21Z</dcterms:modified>
</cp:coreProperties>
</file>