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7" d="100"/>
          <a:sy n="57" d="100"/>
        </p:scale>
        <p:origin x="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Bid</a:t>
            </a:r>
            <a:r>
              <a:rPr lang="da-DK" sz="1050" baseline="0" dirty="0"/>
              <a:t> </a:t>
            </a:r>
            <a:r>
              <a:rPr lang="da-DK" sz="1050" baseline="0" dirty="0" err="1"/>
              <a:t>welcome</a:t>
            </a:r>
            <a:r>
              <a:rPr lang="da-DK" sz="1050" baseline="0" dirty="0"/>
              <a:t> and present </a:t>
            </a:r>
            <a:r>
              <a:rPr lang="da-DK" sz="1050" baseline="0" dirty="0" err="1"/>
              <a:t>yourself</a:t>
            </a:r>
            <a:r>
              <a:rPr lang="da-DK" sz="1050" baseline="0" dirty="0"/>
              <a:t>. </a:t>
            </a:r>
          </a:p>
          <a:p>
            <a:r>
              <a:rPr lang="da-DK" sz="1050" baseline="0" dirty="0" err="1"/>
              <a:t>Shortly</a:t>
            </a:r>
            <a:r>
              <a:rPr lang="da-DK" sz="1050" baseline="0" dirty="0"/>
              <a:t> </a:t>
            </a:r>
            <a:r>
              <a:rPr lang="da-DK" sz="1050" baseline="0" dirty="0" err="1"/>
              <a:t>explain</a:t>
            </a:r>
            <a:r>
              <a:rPr lang="da-DK" sz="1050" baseline="0" dirty="0"/>
              <a:t> the purpose of </a:t>
            </a:r>
            <a:r>
              <a:rPr lang="da-DK" sz="1050" baseline="0" dirty="0" err="1"/>
              <a:t>this</a:t>
            </a:r>
            <a:r>
              <a:rPr lang="da-DK" sz="1050" baseline="0" dirty="0"/>
              <a:t> </a:t>
            </a:r>
            <a:r>
              <a:rPr lang="da-DK" sz="1050" baseline="0" dirty="0" err="1"/>
              <a:t>presentation</a:t>
            </a:r>
            <a:r>
              <a:rPr lang="da-DK" sz="1050" baseline="0" dirty="0"/>
              <a:t>. 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Contens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Sale and rent of </a:t>
            </a:r>
            <a:r>
              <a:rPr lang="da-DK" dirty="0" err="1"/>
              <a:t>movies</a:t>
            </a:r>
            <a:endParaRPr lang="da-DK" dirty="0"/>
          </a:p>
          <a:p>
            <a:pPr lvl="1"/>
            <a:r>
              <a:rPr lang="da-DK" dirty="0"/>
              <a:t>Blue Ray movies</a:t>
            </a:r>
          </a:p>
          <a:p>
            <a:pPr lvl="1"/>
            <a:r>
              <a:rPr lang="da-DK" dirty="0"/>
              <a:t>DVD movies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Expand</a:t>
            </a:r>
            <a:r>
              <a:rPr lang="da-DK" dirty="0"/>
              <a:t> the </a:t>
            </a:r>
            <a:r>
              <a:rPr lang="da-DK" dirty="0" err="1"/>
              <a:t>amount</a:t>
            </a:r>
            <a:r>
              <a:rPr lang="da-DK" dirty="0"/>
              <a:t> of new stores</a:t>
            </a:r>
          </a:p>
          <a:p>
            <a:pPr lvl="1"/>
            <a:r>
              <a:rPr lang="da-DK" dirty="0"/>
              <a:t>2012: 	375 stores</a:t>
            </a:r>
          </a:p>
          <a:p>
            <a:pPr lvl="1"/>
            <a:r>
              <a:rPr lang="da-DK" dirty="0"/>
              <a:t>2013: 	400 stores</a:t>
            </a:r>
          </a:p>
          <a:p>
            <a:pPr lvl="1"/>
            <a:r>
              <a:rPr lang="da-DK" dirty="0"/>
              <a:t>2014: 	450 stores</a:t>
            </a:r>
          </a:p>
          <a:p>
            <a:pPr lvl="1"/>
            <a:r>
              <a:rPr lang="da-DK" dirty="0"/>
              <a:t>2015: 	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Members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</a:t>
            </a:r>
            <a:r>
              <a:rPr lang="da-DK" dirty="0" err="1"/>
              <a:t>member</a:t>
            </a:r>
            <a:r>
              <a:rPr lang="da-DK" dirty="0"/>
              <a:t> per1. juni 2007</a:t>
            </a:r>
          </a:p>
          <a:p>
            <a:r>
              <a:rPr lang="da-DK" dirty="0"/>
              <a:t>Membership </a:t>
            </a:r>
            <a:r>
              <a:rPr lang="da-DK" dirty="0" err="1"/>
              <a:t>fee</a:t>
            </a:r>
            <a:r>
              <a:rPr lang="da-DK" dirty="0"/>
              <a:t>: 100 kr.</a:t>
            </a:r>
          </a:p>
          <a:p>
            <a:r>
              <a:rPr lang="da-DK" dirty="0"/>
              <a:t>4 types of </a:t>
            </a:r>
            <a:r>
              <a:rPr lang="da-DK" dirty="0" err="1"/>
              <a:t>membership</a:t>
            </a:r>
            <a:endParaRPr lang="da-DK" dirty="0"/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Silver</a:t>
            </a:r>
          </a:p>
          <a:p>
            <a:pPr lvl="1"/>
            <a:r>
              <a:rPr lang="da-DK" dirty="0"/>
              <a:t>Gold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 err="1"/>
              <a:t>Member</a:t>
            </a:r>
            <a:r>
              <a:rPr lang="da-DK" dirty="0"/>
              <a:t> </a:t>
            </a:r>
            <a:r>
              <a:rPr lang="da-DK" dirty="0" err="1"/>
              <a:t>benefits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6420589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</a:t>
                      </a:r>
                      <a:r>
                        <a:rPr lang="da-DK" baseline="0" dirty="0"/>
                        <a:t> Ray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252</TotalTime>
  <Words>176</Words>
  <Application>Microsoft Office PowerPoint</Application>
  <PresentationFormat>Skærmshow (4:3)</PresentationFormat>
  <Paragraphs>78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Contens</vt:lpstr>
      <vt:lpstr>About VideoBuster A/S</vt:lpstr>
      <vt:lpstr>Business Foundation</vt:lpstr>
      <vt:lpstr>Target</vt:lpstr>
      <vt:lpstr>Members</vt:lpstr>
      <vt:lpstr>VideoBuster A/S</vt:lpstr>
      <vt:lpstr>Sales figures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33</cp:revision>
  <dcterms:created xsi:type="dcterms:W3CDTF">2007-06-11T09:44:15Z</dcterms:created>
  <dcterms:modified xsi:type="dcterms:W3CDTF">2016-09-05T13:02:16Z</dcterms:modified>
</cp:coreProperties>
</file>