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57" d="100"/>
          <a:sy n="57" d="100"/>
        </p:scale>
        <p:origin x="48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 err="1"/>
            <a:t>Execute</a:t>
          </a:r>
          <a:r>
            <a:rPr lang="da-DK" sz="1200" dirty="0"/>
            <a:t> </a:t>
          </a:r>
          <a:r>
            <a:rPr lang="da-DK" sz="1200" dirty="0" err="1"/>
            <a:t>Director</a:t>
          </a:r>
          <a:endParaRPr lang="da-DK" sz="1200" dirty="0"/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Sales and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Accounting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and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Human Relations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and </a:t>
          </a:r>
          <a:r>
            <a:rPr lang="da-DK" sz="1200" dirty="0" err="1"/>
            <a:t>warehouse</a:t>
          </a:r>
          <a:endParaRPr lang="da-DK" sz="1200" dirty="0"/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3966861" y="1820451"/>
          <a:ext cx="147938" cy="648111"/>
        </a:xfrm>
        <a:custGeom>
          <a:avLst/>
          <a:gdLst/>
          <a:ahLst/>
          <a:cxnLst/>
          <a:rect l="0" t="0" r="0" b="0"/>
          <a:pathLst>
            <a:path>
              <a:moveTo>
                <a:pt x="147938" y="0"/>
              </a:moveTo>
              <a:lnTo>
                <a:pt x="147938" y="648111"/>
              </a:lnTo>
              <a:lnTo>
                <a:pt x="0" y="64811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114800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3409628" y="1148283"/>
              </a:lnTo>
              <a:lnTo>
                <a:pt x="3409628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114800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1704814" y="1148283"/>
              </a:lnTo>
              <a:lnTo>
                <a:pt x="1704814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069080" y="1820451"/>
          <a:ext cx="91440" cy="1296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409985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1704814" y="0"/>
              </a:moveTo>
              <a:lnTo>
                <a:pt x="1704814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705171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3409628" y="0"/>
              </a:moveTo>
              <a:lnTo>
                <a:pt x="3409628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3410331" y="1115982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 err="1"/>
            <a:t>Execute</a:t>
          </a:r>
          <a:r>
            <a:rPr lang="da-DK" sz="1200" kern="1200" dirty="0"/>
            <a:t> </a:t>
          </a:r>
          <a:r>
            <a:rPr lang="da-DK" sz="1200" kern="1200" dirty="0" err="1"/>
            <a:t>Director</a:t>
          </a:r>
          <a:endParaRPr lang="da-DK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3410331" y="1115982"/>
        <a:ext cx="1408937" cy="704468"/>
      </dsp:txXfrm>
    </dsp:sp>
    <dsp:sp modelId="{8AC6BE8F-C6DE-485F-9821-42942A9DAF37}">
      <dsp:nvSpPr>
        <dsp:cNvPr id="0" name=""/>
        <dsp:cNvSpPr/>
      </dsp:nvSpPr>
      <dsp:spPr>
        <a:xfrm>
          <a:off x="703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Sales and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703" y="3116673"/>
        <a:ext cx="1408937" cy="704468"/>
      </dsp:txXfrm>
    </dsp:sp>
    <dsp:sp modelId="{7CDB00ED-F02D-439A-A3FF-6831AD3FE716}">
      <dsp:nvSpPr>
        <dsp:cNvPr id="0" name=""/>
        <dsp:cNvSpPr/>
      </dsp:nvSpPr>
      <dsp:spPr>
        <a:xfrm>
          <a:off x="1705517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Accounting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1705517" y="3116673"/>
        <a:ext cx="1408937" cy="704468"/>
      </dsp:txXfrm>
    </dsp:sp>
    <dsp:sp modelId="{E47020DE-F0F5-4BA1-805E-0EDEC55C8488}">
      <dsp:nvSpPr>
        <dsp:cNvPr id="0" name=""/>
        <dsp:cNvSpPr/>
      </dsp:nvSpPr>
      <dsp:spPr>
        <a:xfrm>
          <a:off x="3410331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and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3410331" y="3116673"/>
        <a:ext cx="1408937" cy="704468"/>
      </dsp:txXfrm>
    </dsp:sp>
    <dsp:sp modelId="{1B0D6D33-6AE4-46F5-9BE0-75EB3C1BA320}">
      <dsp:nvSpPr>
        <dsp:cNvPr id="0" name=""/>
        <dsp:cNvSpPr/>
      </dsp:nvSpPr>
      <dsp:spPr>
        <a:xfrm>
          <a:off x="5115145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Human Relations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5115145" y="3116673"/>
        <a:ext cx="1408937" cy="704468"/>
      </dsp:txXfrm>
    </dsp:sp>
    <dsp:sp modelId="{1C69D7E8-1897-40D8-80B8-B36E63277713}">
      <dsp:nvSpPr>
        <dsp:cNvPr id="0" name=""/>
        <dsp:cNvSpPr/>
      </dsp:nvSpPr>
      <dsp:spPr>
        <a:xfrm>
          <a:off x="6819959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and </a:t>
          </a:r>
          <a:r>
            <a:rPr lang="da-DK" sz="1200" kern="1200" dirty="0" err="1"/>
            <a:t>warehouse</a:t>
          </a:r>
          <a:endParaRPr lang="da-DK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6819959" y="3116673"/>
        <a:ext cx="1408937" cy="704468"/>
      </dsp:txXfrm>
    </dsp:sp>
    <dsp:sp modelId="{06E7A541-4B89-4C25-86B7-DFC7559E28AF}">
      <dsp:nvSpPr>
        <dsp:cNvPr id="0" name=""/>
        <dsp:cNvSpPr/>
      </dsp:nvSpPr>
      <dsp:spPr>
        <a:xfrm>
          <a:off x="2557924" y="2116328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2557924" y="2116328"/>
        <a:ext cx="1408937" cy="704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Bid</a:t>
            </a:r>
            <a:r>
              <a:rPr lang="da-DK" sz="1050" baseline="0" dirty="0"/>
              <a:t> </a:t>
            </a:r>
            <a:r>
              <a:rPr lang="da-DK" sz="1050" baseline="0" dirty="0" err="1"/>
              <a:t>welcome</a:t>
            </a:r>
            <a:r>
              <a:rPr lang="da-DK" sz="1050" baseline="0" dirty="0"/>
              <a:t> and present </a:t>
            </a:r>
            <a:r>
              <a:rPr lang="da-DK" sz="1050" baseline="0" dirty="0" err="1"/>
              <a:t>yourself</a:t>
            </a:r>
            <a:r>
              <a:rPr lang="da-DK" sz="1050" baseline="0" dirty="0"/>
              <a:t>. </a:t>
            </a:r>
          </a:p>
          <a:p>
            <a:r>
              <a:rPr lang="da-DK" sz="1050" baseline="0" dirty="0" err="1"/>
              <a:t>Shortly</a:t>
            </a:r>
            <a:r>
              <a:rPr lang="da-DK" sz="1050" baseline="0" dirty="0"/>
              <a:t> </a:t>
            </a:r>
            <a:r>
              <a:rPr lang="da-DK" sz="1050" baseline="0" dirty="0" err="1"/>
              <a:t>explain</a:t>
            </a:r>
            <a:r>
              <a:rPr lang="da-DK" sz="1050" baseline="0" dirty="0"/>
              <a:t> the purpose of </a:t>
            </a:r>
            <a:r>
              <a:rPr lang="da-DK" sz="1050" baseline="0" dirty="0" err="1"/>
              <a:t>this</a:t>
            </a:r>
            <a:r>
              <a:rPr lang="da-DK" sz="1050" baseline="0" dirty="0"/>
              <a:t> </a:t>
            </a:r>
            <a:r>
              <a:rPr lang="da-DK" sz="1050" baseline="0" dirty="0" err="1"/>
              <a:t>presentation</a:t>
            </a:r>
            <a:r>
              <a:rPr lang="da-DK" sz="1050" baseline="0" dirty="0"/>
              <a:t>. 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22455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ktangel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ktangel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ktangel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457200" y="1785926"/>
            <a:ext cx="8229600" cy="4371034"/>
          </a:xfrm>
        </p:spPr>
        <p:txBody>
          <a:bodyPr/>
          <a:lstStyle/>
          <a:p>
            <a:pPr lvl="0" eaLnBrk="1" latinLnBrk="0" hangingPunct="1"/>
            <a:r>
              <a:rPr lang="da-DK" dirty="0"/>
              <a:t>Klik for at redigere typografi i masteren</a:t>
            </a:r>
          </a:p>
          <a:p>
            <a:pPr lvl="1" eaLnBrk="1" latinLnBrk="0" hangingPunct="1"/>
            <a:r>
              <a:rPr lang="da-DK" dirty="0"/>
              <a:t>Andet niveau</a:t>
            </a:r>
          </a:p>
          <a:p>
            <a:pPr lvl="2" eaLnBrk="1" latinLnBrk="0" hangingPunct="1"/>
            <a:r>
              <a:rPr lang="da-DK" dirty="0"/>
              <a:t>Tredje niveau</a:t>
            </a:r>
          </a:p>
          <a:p>
            <a:pPr lvl="3" eaLnBrk="1" latinLnBrk="0" hangingPunct="1"/>
            <a:r>
              <a:rPr lang="da-DK" dirty="0"/>
              <a:t>Fjerde niveau</a:t>
            </a:r>
          </a:p>
          <a:p>
            <a:pPr lvl="4" eaLnBrk="1" latinLnBrk="0" hangingPunct="1"/>
            <a:r>
              <a:rPr lang="da-DK" dirty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906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457200" y="1785926"/>
            <a:ext cx="8229600" cy="43436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/>
              <a:t>Klik for at redigere typografi i masteren</a:t>
            </a:r>
          </a:p>
          <a:p>
            <a:pPr lvl="1" eaLnBrk="1" latinLnBrk="0" hangingPunct="1"/>
            <a:r>
              <a:rPr kumimoji="0" lang="da-DK" dirty="0"/>
              <a:t>Andet niveau</a:t>
            </a:r>
          </a:p>
          <a:p>
            <a:pPr lvl="2" eaLnBrk="1" latinLnBrk="0" hangingPunct="1"/>
            <a:r>
              <a:rPr kumimoji="0" lang="da-DK" dirty="0"/>
              <a:t>Tredje niveau</a:t>
            </a:r>
          </a:p>
          <a:p>
            <a:pPr lvl="3" eaLnBrk="1" latinLnBrk="0" hangingPunct="1"/>
            <a:r>
              <a:rPr kumimoji="0" lang="da-DK" dirty="0"/>
              <a:t>Fjerde niveau</a:t>
            </a:r>
          </a:p>
          <a:p>
            <a:pPr lvl="4" eaLnBrk="1" latinLnBrk="0" hangingPunct="1"/>
            <a:r>
              <a:rPr kumimoji="0" lang="da-DK" dirty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457200" y="168744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Company </a:t>
            </a:r>
            <a:r>
              <a:rPr lang="da-DK" dirty="0" err="1"/>
              <a:t>presentation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Contens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err="1"/>
              <a:t>About</a:t>
            </a:r>
            <a:r>
              <a:rPr lang="da-DK" dirty="0"/>
              <a:t> VideoBuster A/S</a:t>
            </a:r>
          </a:p>
          <a:p>
            <a:r>
              <a:rPr lang="da-DK" dirty="0"/>
              <a:t>Business Foundation</a:t>
            </a:r>
          </a:p>
          <a:p>
            <a:r>
              <a:rPr lang="da-DK" dirty="0"/>
              <a:t>Target</a:t>
            </a:r>
          </a:p>
          <a:p>
            <a:r>
              <a:rPr lang="da-DK" dirty="0" err="1"/>
              <a:t>Members</a:t>
            </a:r>
            <a:endParaRPr lang="da-DK" dirty="0"/>
          </a:p>
          <a:p>
            <a:r>
              <a:rPr lang="da-DK" dirty="0"/>
              <a:t>Organization</a:t>
            </a:r>
          </a:p>
          <a:p>
            <a:r>
              <a:rPr lang="da-DK" dirty="0"/>
              <a:t>Sales </a:t>
            </a:r>
            <a:r>
              <a:rPr lang="da-DK" dirty="0" err="1"/>
              <a:t>figures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About</a:t>
            </a:r>
            <a:r>
              <a:rPr lang="da-DK" dirty="0"/>
              <a:t> VideoBuster A/S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VideoBuster A/S </a:t>
            </a:r>
            <a:r>
              <a:rPr lang="da-DK" dirty="0" err="1"/>
              <a:t>was</a:t>
            </a:r>
            <a:r>
              <a:rPr lang="da-DK" dirty="0"/>
              <a:t> </a:t>
            </a:r>
            <a:r>
              <a:rPr lang="da-DK" dirty="0" err="1"/>
              <a:t>established</a:t>
            </a:r>
            <a:r>
              <a:rPr lang="da-DK" dirty="0"/>
              <a:t> in 1991</a:t>
            </a:r>
          </a:p>
          <a:p>
            <a:r>
              <a:rPr lang="da-DK" dirty="0"/>
              <a:t>35 </a:t>
            </a:r>
            <a:r>
              <a:rPr lang="da-DK" dirty="0" err="1"/>
              <a:t>employees</a:t>
            </a:r>
            <a:endParaRPr lang="da-DK" dirty="0"/>
          </a:p>
          <a:p>
            <a:r>
              <a:rPr lang="da-DK" dirty="0"/>
              <a:t>Head </a:t>
            </a:r>
            <a:r>
              <a:rPr lang="da-DK" dirty="0" err="1"/>
              <a:t>Quarter</a:t>
            </a:r>
            <a:r>
              <a:rPr lang="da-DK" dirty="0"/>
              <a:t> in Danmark</a:t>
            </a:r>
          </a:p>
          <a:p>
            <a:r>
              <a:rPr lang="da-DK" dirty="0"/>
              <a:t>Store in all Scandinavia</a:t>
            </a:r>
          </a:p>
          <a:p>
            <a:pPr lvl="1"/>
            <a:r>
              <a:rPr lang="da-DK" dirty="0"/>
              <a:t>Denmark</a:t>
            </a:r>
          </a:p>
          <a:p>
            <a:pPr lvl="1"/>
            <a:r>
              <a:rPr lang="da-DK" dirty="0" err="1"/>
              <a:t>Sweden</a:t>
            </a:r>
            <a:endParaRPr lang="da-DK" dirty="0"/>
          </a:p>
          <a:p>
            <a:pPr lvl="1"/>
            <a:r>
              <a:rPr lang="da-DK" dirty="0" err="1"/>
              <a:t>Norway</a:t>
            </a:r>
            <a:endParaRPr lang="da-DK" dirty="0"/>
          </a:p>
          <a:p>
            <a:pPr lvl="1"/>
            <a:r>
              <a:rPr lang="da-DK" dirty="0"/>
              <a:t>Finland</a:t>
            </a:r>
          </a:p>
          <a:p>
            <a:r>
              <a:rPr lang="da-DK" dirty="0" err="1"/>
              <a:t>Both</a:t>
            </a:r>
            <a:r>
              <a:rPr lang="da-DK" dirty="0"/>
              <a:t> private and </a:t>
            </a:r>
            <a:r>
              <a:rPr lang="da-DK" dirty="0" err="1"/>
              <a:t>company</a:t>
            </a:r>
            <a:r>
              <a:rPr lang="da-DK" dirty="0"/>
              <a:t> </a:t>
            </a:r>
            <a:r>
              <a:rPr lang="da-DK" dirty="0" err="1"/>
              <a:t>customers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Business Foundation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Sale and rent of </a:t>
            </a:r>
            <a:r>
              <a:rPr lang="da-DK" dirty="0" err="1"/>
              <a:t>movies</a:t>
            </a:r>
            <a:endParaRPr lang="da-DK" dirty="0"/>
          </a:p>
          <a:p>
            <a:pPr lvl="1"/>
            <a:r>
              <a:rPr lang="da-DK" dirty="0"/>
              <a:t>Blue Ray movies</a:t>
            </a:r>
          </a:p>
          <a:p>
            <a:pPr lvl="1"/>
            <a:r>
              <a:rPr lang="da-DK" dirty="0"/>
              <a:t>DVD movies</a:t>
            </a:r>
          </a:p>
          <a:p>
            <a:r>
              <a:rPr lang="da-DK" dirty="0"/>
              <a:t>Business</a:t>
            </a:r>
          </a:p>
          <a:p>
            <a:pPr lvl="1"/>
            <a:r>
              <a:rPr lang="da-DK" dirty="0"/>
              <a:t>Webside</a:t>
            </a:r>
          </a:p>
          <a:p>
            <a:pPr lvl="1"/>
            <a:r>
              <a:rPr lang="da-DK" dirty="0" err="1"/>
              <a:t>VideoBuster</a:t>
            </a:r>
            <a:r>
              <a:rPr lang="da-DK" dirty="0"/>
              <a:t> A/S stores</a:t>
            </a:r>
          </a:p>
          <a:p>
            <a:pPr lvl="1"/>
            <a:r>
              <a:rPr lang="da-DK" dirty="0"/>
              <a:t>Sales </a:t>
            </a:r>
            <a:r>
              <a:rPr lang="da-DK" dirty="0" err="1"/>
              <a:t>department</a:t>
            </a:r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Target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err="1"/>
              <a:t>Maintain</a:t>
            </a:r>
            <a:r>
              <a:rPr lang="da-DK" dirty="0"/>
              <a:t> the position on the </a:t>
            </a:r>
            <a:r>
              <a:rPr lang="da-DK" dirty="0" err="1"/>
              <a:t>market</a:t>
            </a:r>
            <a:endParaRPr lang="da-DK" dirty="0"/>
          </a:p>
          <a:p>
            <a:r>
              <a:rPr lang="da-DK" dirty="0" err="1"/>
              <a:t>Increase</a:t>
            </a:r>
            <a:r>
              <a:rPr lang="da-DK" dirty="0"/>
              <a:t> </a:t>
            </a:r>
            <a:r>
              <a:rPr lang="da-DK" dirty="0" err="1"/>
              <a:t>turnover</a:t>
            </a:r>
            <a:r>
              <a:rPr lang="da-DK" dirty="0"/>
              <a:t> with 5% per </a:t>
            </a:r>
            <a:r>
              <a:rPr lang="da-DK" dirty="0" err="1"/>
              <a:t>year</a:t>
            </a:r>
            <a:endParaRPr lang="da-DK" dirty="0"/>
          </a:p>
          <a:p>
            <a:r>
              <a:rPr lang="da-DK" dirty="0" err="1"/>
              <a:t>Expand</a:t>
            </a:r>
            <a:r>
              <a:rPr lang="da-DK" dirty="0"/>
              <a:t> the </a:t>
            </a:r>
            <a:r>
              <a:rPr lang="da-DK" dirty="0" err="1"/>
              <a:t>amount</a:t>
            </a:r>
            <a:r>
              <a:rPr lang="da-DK" dirty="0"/>
              <a:t> of new stores</a:t>
            </a:r>
          </a:p>
          <a:p>
            <a:pPr lvl="1"/>
            <a:r>
              <a:rPr lang="da-DK" dirty="0"/>
              <a:t>2012: 	375 stores</a:t>
            </a:r>
          </a:p>
          <a:p>
            <a:pPr lvl="1"/>
            <a:r>
              <a:rPr lang="da-DK" dirty="0"/>
              <a:t>2013: 	400 stores</a:t>
            </a:r>
          </a:p>
          <a:p>
            <a:pPr lvl="1"/>
            <a:r>
              <a:rPr lang="da-DK" dirty="0"/>
              <a:t>2014: 	450 stores</a:t>
            </a:r>
          </a:p>
          <a:p>
            <a:pPr lvl="1"/>
            <a:r>
              <a:rPr lang="da-DK" dirty="0"/>
              <a:t>2015: 	500 stores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Members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17.500 </a:t>
            </a:r>
            <a:r>
              <a:rPr lang="da-DK" dirty="0" err="1"/>
              <a:t>member</a:t>
            </a:r>
            <a:r>
              <a:rPr lang="da-DK" dirty="0"/>
              <a:t> per1. juni 2007</a:t>
            </a:r>
          </a:p>
          <a:p>
            <a:r>
              <a:rPr lang="da-DK" dirty="0"/>
              <a:t>Membership </a:t>
            </a:r>
            <a:r>
              <a:rPr lang="da-DK" dirty="0" err="1"/>
              <a:t>fee</a:t>
            </a:r>
            <a:r>
              <a:rPr lang="da-DK" dirty="0"/>
              <a:t>: 100 kr.</a:t>
            </a:r>
          </a:p>
          <a:p>
            <a:r>
              <a:rPr lang="da-DK" dirty="0"/>
              <a:t>4 types of </a:t>
            </a:r>
            <a:r>
              <a:rPr lang="da-DK" dirty="0" err="1"/>
              <a:t>membership</a:t>
            </a:r>
            <a:endParaRPr lang="da-DK" dirty="0"/>
          </a:p>
          <a:p>
            <a:pPr lvl="1"/>
            <a:r>
              <a:rPr lang="da-DK" dirty="0" err="1"/>
              <a:t>Basic</a:t>
            </a:r>
            <a:endParaRPr lang="da-DK" dirty="0"/>
          </a:p>
          <a:p>
            <a:pPr lvl="1"/>
            <a:r>
              <a:rPr lang="da-DK" dirty="0"/>
              <a:t>Silver</a:t>
            </a:r>
          </a:p>
          <a:p>
            <a:pPr lvl="1"/>
            <a:r>
              <a:rPr lang="da-DK" dirty="0"/>
              <a:t>Gold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 err="1"/>
              <a:t>Member</a:t>
            </a:r>
            <a:r>
              <a:rPr lang="da-DK" dirty="0"/>
              <a:t> </a:t>
            </a:r>
            <a:r>
              <a:rPr lang="da-DK" dirty="0" err="1"/>
              <a:t>benefits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VideoBuster</a:t>
            </a:r>
            <a:r>
              <a:rPr lang="da-DK" dirty="0"/>
              <a:t> A/S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89316538"/>
              </p:ext>
            </p:extLst>
          </p:nvPr>
        </p:nvGraphicFramePr>
        <p:xfrm>
          <a:off x="457200" y="1772816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Sales </a:t>
            </a:r>
            <a:r>
              <a:rPr lang="da-DK" dirty="0" err="1"/>
              <a:t>figures</a:t>
            </a:r>
            <a:r>
              <a:rPr lang="da-DK" dirty="0"/>
              <a:t> for 2007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09043492"/>
              </p:ext>
            </p:extLst>
          </p:nvPr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Turnover</a:t>
                      </a:r>
                      <a:r>
                        <a:rPr lang="da-DK" dirty="0"/>
                        <a:t> in mio. 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Denmark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Sweden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Norway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Blue 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/>
                        <a:t>DVD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253</TotalTime>
  <Words>176</Words>
  <Application>Microsoft Office PowerPoint</Application>
  <PresentationFormat>Skærmshow (4:3)</PresentationFormat>
  <Paragraphs>78</Paragraphs>
  <Slides>8</Slides>
  <Notes>2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Oprindelse</vt:lpstr>
      <vt:lpstr>VideoBuster A/S</vt:lpstr>
      <vt:lpstr>Contens</vt:lpstr>
      <vt:lpstr>About VideoBuster A/S</vt:lpstr>
      <vt:lpstr>Business Foundation</vt:lpstr>
      <vt:lpstr>Target</vt:lpstr>
      <vt:lpstr>Members</vt:lpstr>
      <vt:lpstr>VideoBuster A/S</vt:lpstr>
      <vt:lpstr>Sales figures for 2007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Lis Winther</cp:lastModifiedBy>
  <cp:revision>33</cp:revision>
  <dcterms:created xsi:type="dcterms:W3CDTF">2007-06-11T09:44:15Z</dcterms:created>
  <dcterms:modified xsi:type="dcterms:W3CDTF">2016-09-05T13:02:50Z</dcterms:modified>
</cp:coreProperties>
</file>