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57" d="100"/>
          <a:sy n="57" d="100"/>
        </p:scale>
        <p:origin x="48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err="1"/>
            <a:t>Execute</a:t>
          </a:r>
          <a:r>
            <a:rPr lang="da-DK" sz="1200" dirty="0"/>
            <a:t> </a:t>
          </a:r>
          <a:r>
            <a:rPr lang="da-DK" sz="1200" dirty="0" err="1"/>
            <a:t>Director</a:t>
          </a:r>
          <a:endParaRPr lang="da-DK" sz="1200" dirty="0"/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Sales and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Accounting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and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Human Relations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and </a:t>
          </a:r>
          <a:r>
            <a:rPr lang="da-DK" sz="1200" dirty="0" err="1"/>
            <a:t>warehouse</a:t>
          </a:r>
          <a:endParaRPr lang="da-DK" sz="1200" dirty="0"/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820451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820451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1115982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Execute</a:t>
          </a:r>
          <a:r>
            <a:rPr lang="da-DK" sz="1200" kern="1200" dirty="0"/>
            <a:t> </a:t>
          </a:r>
          <a:r>
            <a:rPr lang="da-DK" sz="1200" kern="1200" dirty="0" err="1"/>
            <a:t>Director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410331" y="1115982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Sales and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703" y="3116673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Accounting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705517" y="3116673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and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410331" y="3116673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Human Relations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115145" y="3116673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and </a:t>
          </a:r>
          <a:r>
            <a:rPr lang="da-DK" sz="1200" kern="1200" dirty="0" err="1"/>
            <a:t>warehouse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6819959" y="3116673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211632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557924" y="2116328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Bid</a:t>
            </a:r>
            <a:r>
              <a:rPr lang="da-DK" sz="1050" baseline="0" dirty="0"/>
              <a:t> </a:t>
            </a:r>
            <a:r>
              <a:rPr lang="da-DK" sz="1050" baseline="0" dirty="0" err="1"/>
              <a:t>welcome</a:t>
            </a:r>
            <a:r>
              <a:rPr lang="da-DK" sz="1050" baseline="0" dirty="0"/>
              <a:t> and present </a:t>
            </a:r>
            <a:r>
              <a:rPr lang="da-DK" sz="1050" baseline="0" dirty="0" err="1"/>
              <a:t>yourself</a:t>
            </a:r>
            <a:r>
              <a:rPr lang="da-DK" sz="1050" baseline="0" dirty="0"/>
              <a:t>. </a:t>
            </a:r>
          </a:p>
          <a:p>
            <a:r>
              <a:rPr lang="da-DK" sz="1050" baseline="0" dirty="0" err="1"/>
              <a:t>Shortly</a:t>
            </a:r>
            <a:r>
              <a:rPr lang="da-DK" sz="1050" baseline="0" dirty="0"/>
              <a:t> </a:t>
            </a:r>
            <a:r>
              <a:rPr lang="da-DK" sz="1050" baseline="0" dirty="0" err="1"/>
              <a:t>explain</a:t>
            </a:r>
            <a:r>
              <a:rPr lang="da-DK" sz="1050" baseline="0" dirty="0"/>
              <a:t> the purpose of </a:t>
            </a:r>
            <a:r>
              <a:rPr lang="da-DK" sz="1050" baseline="0" dirty="0" err="1"/>
              <a:t>this</a:t>
            </a:r>
            <a:r>
              <a:rPr lang="da-DK" sz="1050" baseline="0" dirty="0"/>
              <a:t> </a:t>
            </a:r>
            <a:r>
              <a:rPr lang="da-DK" sz="1050" baseline="0" dirty="0" err="1"/>
              <a:t>presentation</a:t>
            </a:r>
            <a:r>
              <a:rPr lang="da-DK" sz="1050" baseline="0" dirty="0"/>
              <a:t>. 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22455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12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5240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9733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48700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121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3093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Rediger typografien i masterens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8631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521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9060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62498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81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20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presentation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Contens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  <a:p>
            <a:r>
              <a:rPr lang="da-DK" dirty="0"/>
              <a:t>Business Foundation</a:t>
            </a:r>
          </a:p>
          <a:p>
            <a:r>
              <a:rPr lang="da-DK" dirty="0"/>
              <a:t>Target</a:t>
            </a:r>
          </a:p>
          <a:p>
            <a:r>
              <a:rPr lang="da-DK" dirty="0" err="1"/>
              <a:t>Members</a:t>
            </a:r>
            <a:endParaRPr lang="da-DK" dirty="0"/>
          </a:p>
          <a:p>
            <a:r>
              <a:rPr lang="da-DK" dirty="0"/>
              <a:t>Organization</a:t>
            </a:r>
          </a:p>
          <a:p>
            <a:r>
              <a:rPr lang="da-DK" dirty="0"/>
              <a:t>Sales </a:t>
            </a:r>
            <a:r>
              <a:rPr lang="da-DK" dirty="0" err="1"/>
              <a:t>figures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VideoBuster A/S </a:t>
            </a:r>
            <a:r>
              <a:rPr lang="da-DK" dirty="0" err="1"/>
              <a:t>was</a:t>
            </a:r>
            <a:r>
              <a:rPr lang="da-DK" dirty="0"/>
              <a:t> </a:t>
            </a:r>
            <a:r>
              <a:rPr lang="da-DK" dirty="0" err="1"/>
              <a:t>established</a:t>
            </a:r>
            <a:r>
              <a:rPr lang="da-DK" dirty="0"/>
              <a:t> in 1991</a:t>
            </a:r>
          </a:p>
          <a:p>
            <a:r>
              <a:rPr lang="da-DK" dirty="0"/>
              <a:t>35 </a:t>
            </a:r>
            <a:r>
              <a:rPr lang="da-DK" dirty="0" err="1"/>
              <a:t>employees</a:t>
            </a:r>
            <a:endParaRPr lang="da-DK" dirty="0"/>
          </a:p>
          <a:p>
            <a:r>
              <a:rPr lang="da-DK" dirty="0"/>
              <a:t>Head </a:t>
            </a:r>
            <a:r>
              <a:rPr lang="da-DK" dirty="0" err="1"/>
              <a:t>Quarter</a:t>
            </a:r>
            <a:r>
              <a:rPr lang="da-DK" dirty="0"/>
              <a:t> in Danmark</a:t>
            </a:r>
          </a:p>
          <a:p>
            <a:r>
              <a:rPr lang="da-DK" dirty="0"/>
              <a:t>Store in all Scandinavia</a:t>
            </a:r>
          </a:p>
          <a:p>
            <a:pPr lvl="1"/>
            <a:r>
              <a:rPr lang="da-DK" dirty="0"/>
              <a:t>Denmark</a:t>
            </a:r>
          </a:p>
          <a:p>
            <a:pPr lvl="1"/>
            <a:r>
              <a:rPr lang="da-DK" dirty="0" err="1"/>
              <a:t>Sweden</a:t>
            </a:r>
            <a:endParaRPr lang="da-DK" dirty="0"/>
          </a:p>
          <a:p>
            <a:pPr lvl="1"/>
            <a:r>
              <a:rPr lang="da-DK" dirty="0" err="1"/>
              <a:t>Norway</a:t>
            </a:r>
            <a:endParaRPr lang="da-DK" dirty="0"/>
          </a:p>
          <a:p>
            <a:pPr lvl="1"/>
            <a:r>
              <a:rPr lang="da-DK" dirty="0"/>
              <a:t>Finland</a:t>
            </a:r>
          </a:p>
          <a:p>
            <a:r>
              <a:rPr lang="da-DK" dirty="0" err="1"/>
              <a:t>Both</a:t>
            </a:r>
            <a:r>
              <a:rPr lang="da-DK" dirty="0"/>
              <a:t> private and </a:t>
            </a:r>
            <a:r>
              <a:rPr lang="da-DK" dirty="0" err="1"/>
              <a:t>company</a:t>
            </a:r>
            <a:r>
              <a:rPr lang="da-DK" dirty="0"/>
              <a:t> </a:t>
            </a:r>
            <a:r>
              <a:rPr lang="da-DK" dirty="0" err="1"/>
              <a:t>customers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Business Foundation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Sale and rent of </a:t>
            </a:r>
            <a:r>
              <a:rPr lang="da-DK" dirty="0" err="1"/>
              <a:t>movies</a:t>
            </a:r>
            <a:endParaRPr lang="da-DK" dirty="0"/>
          </a:p>
          <a:p>
            <a:pPr lvl="1"/>
            <a:r>
              <a:rPr lang="da-DK" dirty="0"/>
              <a:t>Blue Ray movies</a:t>
            </a:r>
          </a:p>
          <a:p>
            <a:pPr lvl="1"/>
            <a:r>
              <a:rPr lang="da-DK" dirty="0"/>
              <a:t>DVD movies</a:t>
            </a:r>
          </a:p>
          <a:p>
            <a:r>
              <a:rPr lang="da-DK" dirty="0"/>
              <a:t>Business</a:t>
            </a:r>
          </a:p>
          <a:p>
            <a:pPr lvl="1"/>
            <a:r>
              <a:rPr lang="da-DK" dirty="0"/>
              <a:t>Webside</a:t>
            </a:r>
          </a:p>
          <a:p>
            <a:pPr lvl="1"/>
            <a:r>
              <a:rPr lang="da-DK" dirty="0" err="1"/>
              <a:t>VideoBuster</a:t>
            </a:r>
            <a:r>
              <a:rPr lang="da-DK" dirty="0"/>
              <a:t> A/S stores</a:t>
            </a:r>
          </a:p>
          <a:p>
            <a:pPr lvl="1"/>
            <a:r>
              <a:rPr lang="da-DK" dirty="0"/>
              <a:t>Sales </a:t>
            </a:r>
            <a:r>
              <a:rPr lang="da-DK" dirty="0" err="1"/>
              <a:t>department</a:t>
            </a:r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Target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/>
              <a:t>Maintain</a:t>
            </a:r>
            <a:r>
              <a:rPr lang="da-DK" dirty="0"/>
              <a:t> the position on the </a:t>
            </a:r>
            <a:r>
              <a:rPr lang="da-DK" dirty="0" err="1"/>
              <a:t>market</a:t>
            </a:r>
            <a:endParaRPr lang="da-DK" dirty="0"/>
          </a:p>
          <a:p>
            <a:r>
              <a:rPr lang="da-DK" dirty="0" err="1"/>
              <a:t>Increase</a:t>
            </a:r>
            <a:r>
              <a:rPr lang="da-DK" dirty="0"/>
              <a:t> </a:t>
            </a:r>
            <a:r>
              <a:rPr lang="da-DK" dirty="0" err="1"/>
              <a:t>turnover</a:t>
            </a:r>
            <a:r>
              <a:rPr lang="da-DK" dirty="0"/>
              <a:t> with 5% per </a:t>
            </a:r>
            <a:r>
              <a:rPr lang="da-DK" dirty="0" err="1"/>
              <a:t>year</a:t>
            </a:r>
            <a:endParaRPr lang="da-DK" dirty="0"/>
          </a:p>
          <a:p>
            <a:r>
              <a:rPr lang="da-DK" dirty="0" err="1"/>
              <a:t>Expand</a:t>
            </a:r>
            <a:r>
              <a:rPr lang="da-DK" dirty="0"/>
              <a:t> the </a:t>
            </a:r>
            <a:r>
              <a:rPr lang="da-DK" dirty="0" err="1"/>
              <a:t>amount</a:t>
            </a:r>
            <a:r>
              <a:rPr lang="da-DK" dirty="0"/>
              <a:t> of new stores</a:t>
            </a:r>
          </a:p>
          <a:p>
            <a:pPr lvl="1"/>
            <a:r>
              <a:rPr lang="da-DK" dirty="0"/>
              <a:t>2012: 	375 stores</a:t>
            </a:r>
          </a:p>
          <a:p>
            <a:pPr lvl="1"/>
            <a:r>
              <a:rPr lang="da-DK" dirty="0"/>
              <a:t>2013: 	400 stores</a:t>
            </a:r>
          </a:p>
          <a:p>
            <a:pPr lvl="1"/>
            <a:r>
              <a:rPr lang="da-DK" dirty="0"/>
              <a:t>2014: 	450 stores</a:t>
            </a:r>
          </a:p>
          <a:p>
            <a:pPr lvl="1"/>
            <a:r>
              <a:rPr lang="da-DK" dirty="0"/>
              <a:t>2015: 	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Members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17.500 </a:t>
            </a:r>
            <a:r>
              <a:rPr lang="da-DK" dirty="0" err="1"/>
              <a:t>member</a:t>
            </a:r>
            <a:r>
              <a:rPr lang="da-DK" dirty="0"/>
              <a:t> per1. juni 2007</a:t>
            </a:r>
          </a:p>
          <a:p>
            <a:r>
              <a:rPr lang="da-DK" dirty="0"/>
              <a:t>Membership </a:t>
            </a:r>
            <a:r>
              <a:rPr lang="da-DK" dirty="0" err="1"/>
              <a:t>fee</a:t>
            </a:r>
            <a:r>
              <a:rPr lang="da-DK" dirty="0"/>
              <a:t>: 100 kr.</a:t>
            </a:r>
          </a:p>
          <a:p>
            <a:r>
              <a:rPr lang="da-DK" dirty="0"/>
              <a:t>4 types of </a:t>
            </a:r>
            <a:r>
              <a:rPr lang="da-DK" dirty="0" err="1"/>
              <a:t>membership</a:t>
            </a:r>
            <a:endParaRPr lang="da-DK" dirty="0"/>
          </a:p>
          <a:p>
            <a:pPr lvl="1"/>
            <a:r>
              <a:rPr lang="da-DK" dirty="0" err="1"/>
              <a:t>Basic</a:t>
            </a:r>
            <a:endParaRPr lang="da-DK" dirty="0"/>
          </a:p>
          <a:p>
            <a:pPr lvl="1"/>
            <a:r>
              <a:rPr lang="da-DK" dirty="0"/>
              <a:t>Silver</a:t>
            </a:r>
          </a:p>
          <a:p>
            <a:pPr lvl="1"/>
            <a:r>
              <a:rPr lang="da-DK" dirty="0"/>
              <a:t>Gold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 err="1"/>
              <a:t>Member</a:t>
            </a:r>
            <a:r>
              <a:rPr lang="da-DK" dirty="0"/>
              <a:t> </a:t>
            </a:r>
            <a:r>
              <a:rPr lang="da-DK" dirty="0" err="1"/>
              <a:t>benefits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9316538"/>
              </p:ext>
            </p:extLst>
          </p:nvPr>
        </p:nvGraphicFramePr>
        <p:xfrm>
          <a:off x="457200" y="1772816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Sales </a:t>
            </a:r>
            <a:r>
              <a:rPr lang="da-DK" dirty="0" err="1"/>
              <a:t>figures</a:t>
            </a:r>
            <a:r>
              <a:rPr lang="da-DK" dirty="0"/>
              <a:t> for 2007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2704929"/>
              </p:ext>
            </p:extLst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Turnover</a:t>
                      </a:r>
                      <a:r>
                        <a:rPr lang="da-DK" dirty="0"/>
                        <a:t> in mio. 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Sweden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Norway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Blue 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252</TotalTime>
  <Words>176</Words>
  <Application>Microsoft Office PowerPoint</Application>
  <PresentationFormat>Skærmshow (4:3)</PresentationFormat>
  <Paragraphs>78</Paragraphs>
  <Slides>8</Slides>
  <Notes>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3" baseType="lpstr">
      <vt:lpstr>Calibri</vt:lpstr>
      <vt:lpstr>Tw Cen MT</vt:lpstr>
      <vt:lpstr>Tw Cen MT Condensed</vt:lpstr>
      <vt:lpstr>Wingdings 3</vt:lpstr>
      <vt:lpstr>Integral</vt:lpstr>
      <vt:lpstr>VideoBuster A/S</vt:lpstr>
      <vt:lpstr>Contens</vt:lpstr>
      <vt:lpstr>About VideoBuster A/S</vt:lpstr>
      <vt:lpstr>Business Foundation</vt:lpstr>
      <vt:lpstr>Target</vt:lpstr>
      <vt:lpstr>Members</vt:lpstr>
      <vt:lpstr>VideoBuster A/S</vt:lpstr>
      <vt:lpstr>Sales figures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Lis Winther</cp:lastModifiedBy>
  <cp:revision>34</cp:revision>
  <dcterms:created xsi:type="dcterms:W3CDTF">2007-06-11T09:44:15Z</dcterms:created>
  <dcterms:modified xsi:type="dcterms:W3CDTF">2016-09-05T13:01:08Z</dcterms:modified>
</cp:coreProperties>
</file>