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0" autoAdjust="0"/>
    <p:restoredTop sz="95014" autoAdjust="0"/>
  </p:normalViewPr>
  <p:slideViewPr>
    <p:cSldViewPr>
      <p:cViewPr varScale="1">
        <p:scale>
          <a:sx n="97" d="100"/>
          <a:sy n="97" d="100"/>
        </p:scale>
        <p:origin x="60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/>
              <a:t>Kilomerters in 2013 </a:t>
            </a:r>
          </a:p>
        </c:rich>
      </c:tx>
      <c:layout>
        <c:manualLayout>
          <c:xMode val="edge"/>
          <c:yMode val="edge"/>
          <c:x val="0.7128991045236992"/>
          <c:y val="3.35747788485434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0000"/>
                    <a:lumMod val="108000"/>
                  </a:schemeClr>
                </a:gs>
                <a:gs pos="50000">
                  <a:schemeClr val="accent1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1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01-41D1-AD9C-4F91FA5B1B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90023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3207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57085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5113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8838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4417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5902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7294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818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7720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083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1107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61920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442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3023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7280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89892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06-09-2016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703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/>
              <a:t>financeS</a:t>
            </a:r>
            <a:r>
              <a:rPr lang="da-DK" baseline="0" dirty="0"/>
              <a:t> 2013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cars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35737978"/>
              </p:ext>
            </p:extLst>
          </p:nvPr>
        </p:nvGraphicFramePr>
        <p:xfrm>
          <a:off x="685800" y="2366963"/>
          <a:ext cx="7772400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Employee</a:t>
                      </a:r>
                      <a:r>
                        <a:rPr lang="da-DK" sz="1400" u="none" strike="noStrike" baseline="0" dirty="0"/>
                        <a:t> </a:t>
                      </a:r>
                      <a:r>
                        <a:rPr lang="da-DK" sz="1400" u="none" strike="noStrike" baseline="0" dirty="0" err="1"/>
                        <a:t>names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Company </a:t>
                      </a:r>
                      <a:r>
                        <a:rPr lang="da-DK" sz="1400" u="none" strike="noStrike" dirty="0" err="1"/>
                        <a:t>cars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Kilometers driven</a:t>
                      </a:r>
                      <a:r>
                        <a:rPr lang="da-DK" sz="1400" u="none" strike="noStrike" baseline="0" dirty="0"/>
                        <a:t> in </a:t>
                      </a:r>
                      <a:r>
                        <a:rPr lang="da-DK" sz="1400" u="none" strike="noStrike" dirty="0"/>
                        <a:t>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Henrik Madsen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</a:t>
                      </a:r>
                      <a:r>
                        <a:rPr lang="da-DK" sz="1400" u="none" strike="noStrike" dirty="0" err="1"/>
                        <a:t>Mondeo</a:t>
                      </a:r>
                      <a:r>
                        <a:rPr lang="da-DK" sz="1400" u="none" strike="noStrike" dirty="0"/>
                        <a:t>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Michael Malmgren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Peter Søndergård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Kim Lund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Lis Winding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</a:t>
                      </a:r>
                      <a:r>
                        <a:rPr lang="da-DK" sz="1400" u="none" strike="noStrike" dirty="0" err="1"/>
                        <a:t>Zafira</a:t>
                      </a:r>
                      <a:r>
                        <a:rPr lang="da-DK" sz="1400" u="none" strike="noStrike" dirty="0"/>
                        <a:t>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Jan Larsen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Lars Kofoed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Kasper Schultz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</a:t>
                      </a:r>
                      <a:r>
                        <a:rPr lang="da-DK" sz="1400" u="none" strike="noStrike" dirty="0" err="1"/>
                        <a:t>Octavia</a:t>
                      </a:r>
                      <a:r>
                        <a:rPr lang="da-DK" sz="1400" u="none" strike="noStrike" dirty="0"/>
                        <a:t> </a:t>
                      </a:r>
                      <a:r>
                        <a:rPr lang="da-DK" sz="1400" u="none" strike="noStrike" dirty="0" err="1"/>
                        <a:t>Combi</a:t>
                      </a:r>
                      <a:r>
                        <a:rPr lang="da-DK" sz="1400" u="none" strike="noStrike" dirty="0"/>
                        <a:t>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Klaus Johansen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</a:t>
                      </a:r>
                      <a:r>
                        <a:rPr lang="da-DK" sz="1400" u="none" strike="noStrike" dirty="0" err="1"/>
                        <a:t>Avensis</a:t>
                      </a:r>
                      <a:r>
                        <a:rPr lang="da-DK" sz="1400" u="none" strike="noStrike" dirty="0"/>
                        <a:t>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Allan Carlsen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cars</a:t>
            </a:r>
            <a:r>
              <a:rPr lang="da-DK" dirty="0"/>
              <a:t> - </a:t>
            </a:r>
            <a:r>
              <a:rPr lang="da-DK" dirty="0" err="1"/>
              <a:t>chart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79975431"/>
              </p:ext>
            </p:extLst>
          </p:nvPr>
        </p:nvGraphicFramePr>
        <p:xfrm>
          <a:off x="685800" y="2366963"/>
          <a:ext cx="77724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Housing</a:t>
            </a:r>
            <a:r>
              <a:rPr lang="da-DK" dirty="0"/>
              <a:t> </a:t>
            </a:r>
            <a:r>
              <a:rPr lang="da-DK" dirty="0" err="1"/>
              <a:t>expenses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00412905"/>
              </p:ext>
            </p:extLst>
          </p:nvPr>
        </p:nvGraphicFramePr>
        <p:xfrm>
          <a:off x="685800" y="2366963"/>
          <a:ext cx="4026948" cy="44805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350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da-DK" dirty="0" err="1"/>
                        <a:t>Expence</a:t>
                      </a:r>
                      <a:endParaRPr lang="da-DK" dirty="0"/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r>
                        <a:rPr lang="da-DK" dirty="0" err="1"/>
                        <a:t>Amount</a:t>
                      </a:r>
                      <a:r>
                        <a:rPr lang="da-DK" dirty="0"/>
                        <a:t> in </a:t>
                      </a:r>
                      <a:r>
                        <a:rPr lang="da-DK" dirty="0" err="1"/>
                        <a:t>thousands</a:t>
                      </a:r>
                      <a:endParaRPr lang="da-DK" dirty="0"/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/>
                        <a:t>Rent</a:t>
                      </a:r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err="1"/>
                        <a:t>Electricity</a:t>
                      </a:r>
                      <a:endParaRPr lang="da-DK" dirty="0"/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err="1"/>
                        <a:t>Window</a:t>
                      </a:r>
                      <a:r>
                        <a:rPr lang="da-DK" dirty="0"/>
                        <a:t> </a:t>
                      </a:r>
                      <a:r>
                        <a:rPr lang="da-DK" dirty="0" err="1"/>
                        <a:t>polishing</a:t>
                      </a:r>
                      <a:endParaRPr lang="da-DK" dirty="0"/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 err="1"/>
                        <a:t>Rebuilding</a:t>
                      </a:r>
                      <a:r>
                        <a:rPr lang="da-DK" dirty="0"/>
                        <a:t> stores</a:t>
                      </a:r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da-DK" dirty="0"/>
                        <a:t>Insurance</a:t>
                      </a:r>
                    </a:p>
                  </a:txBody>
                  <a:tcPr marL="86593" marR="86593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86593" marR="8659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4629150" y="2756169"/>
            <a:ext cx="3829050" cy="264582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Actions in 2013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a-DK" dirty="0" err="1"/>
              <a:t>Establish</a:t>
            </a:r>
            <a:r>
              <a:rPr lang="da-DK" dirty="0"/>
              <a:t> 3 new stores</a:t>
            </a:r>
          </a:p>
          <a:p>
            <a:r>
              <a:rPr lang="da-DK" dirty="0"/>
              <a:t>New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 err="1"/>
              <a:t>Standardize</a:t>
            </a:r>
            <a:r>
              <a:rPr lang="da-DK" dirty="0"/>
              <a:t> marketing</a:t>
            </a:r>
          </a:p>
          <a:p>
            <a:r>
              <a:rPr lang="da-DK" dirty="0"/>
              <a:t>New </a:t>
            </a:r>
            <a:r>
              <a:rPr lang="da-DK" dirty="0" err="1"/>
              <a:t>employees</a:t>
            </a:r>
            <a:endParaRPr lang="da-DK" dirty="0"/>
          </a:p>
          <a:p>
            <a:r>
              <a:rPr lang="da-DK" dirty="0"/>
              <a:t>More products for </a:t>
            </a:r>
            <a:r>
              <a:rPr lang="da-DK" dirty="0" err="1"/>
              <a:t>additional</a:t>
            </a:r>
            <a:r>
              <a:rPr lang="da-DK" dirty="0"/>
              <a:t> sale</a:t>
            </a:r>
          </a:p>
          <a:p>
            <a:r>
              <a:rPr lang="da-DK" dirty="0"/>
              <a:t>More </a:t>
            </a:r>
            <a:r>
              <a:rPr lang="da-DK" dirty="0" err="1"/>
              <a:t>movie</a:t>
            </a:r>
            <a:r>
              <a:rPr lang="da-DK" dirty="0"/>
              <a:t> </a:t>
            </a:r>
            <a:r>
              <a:rPr lang="da-DK" dirty="0" err="1"/>
              <a:t>titles</a:t>
            </a:r>
            <a:endParaRPr lang="da-DK" dirty="0"/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4786314" y="1928802"/>
            <a:ext cx="3905278" cy="292895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åbe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åb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åb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TC104033925[[fn=Dråbe]]</Template>
  <TotalTime>1240</TotalTime>
  <Words>145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Tw Cen MT</vt:lpstr>
      <vt:lpstr>Dråbe</vt:lpstr>
      <vt:lpstr>VideoBuster A/S</vt:lpstr>
      <vt:lpstr>Company cars</vt:lpstr>
      <vt:lpstr>Company cars - chart</vt:lpstr>
      <vt:lpstr>Housing expenses</vt:lpstr>
      <vt:lpstr>Actions in 2013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Allan Clausen</cp:lastModifiedBy>
  <cp:revision>35</cp:revision>
  <dcterms:created xsi:type="dcterms:W3CDTF">2007-06-12T07:07:54Z</dcterms:created>
  <dcterms:modified xsi:type="dcterms:W3CDTF">2016-09-06T09:33:45Z</dcterms:modified>
</cp:coreProperties>
</file>