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5" autoAdjust="0"/>
    <p:restoredTop sz="86383" autoAdjust="0"/>
  </p:normalViewPr>
  <p:slideViewPr>
    <p:cSldViewPr>
      <p:cViewPr varScale="1">
        <p:scale>
          <a:sx n="71" d="100"/>
          <a:sy n="71" d="100"/>
        </p:scale>
        <p:origin x="1157" y="-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19524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4368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7472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5764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3896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4919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5808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8216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775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8137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0165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809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052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94209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8915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416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0915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31-08-2016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1695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Job </a:t>
            </a:r>
            <a:r>
              <a:rPr lang="da-DK" dirty="0" err="1"/>
              <a:t>Postings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</a:t>
            </a:r>
            <a:r>
              <a:rPr lang="da-DK" dirty="0" err="1"/>
              <a:t>quarter</a:t>
            </a:r>
            <a:r>
              <a:rPr lang="da-DK" dirty="0"/>
              <a:t> 2007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4400" dirty="0"/>
              <a:t>The </a:t>
            </a:r>
            <a:r>
              <a:rPr lang="da-DK" sz="4400" dirty="0" err="1"/>
              <a:t>following</a:t>
            </a:r>
            <a:r>
              <a:rPr lang="da-DK" sz="4400" dirty="0"/>
              <a:t> positions </a:t>
            </a:r>
            <a:r>
              <a:rPr lang="da-DK" sz="4400" dirty="0" err="1"/>
              <a:t>are</a:t>
            </a:r>
            <a:r>
              <a:rPr lang="da-DK" sz="4400" dirty="0"/>
              <a:t> </a:t>
            </a:r>
            <a:r>
              <a:rPr lang="da-DK" sz="4400" dirty="0" err="1"/>
              <a:t>posted</a:t>
            </a:r>
            <a:endParaRPr lang="da-DK" sz="4400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Store Managers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Sales Assistants</a:t>
            </a:r>
          </a:p>
          <a:p>
            <a:pPr lvl="1"/>
            <a:r>
              <a:rPr lang="da-DK" dirty="0"/>
              <a:t>Store in Bogense</a:t>
            </a:r>
          </a:p>
          <a:p>
            <a:pPr lvl="1"/>
            <a:r>
              <a:rPr lang="da-DK" dirty="0"/>
              <a:t>Store in Odense</a:t>
            </a:r>
          </a:p>
          <a:p>
            <a:pPr lvl="1"/>
            <a:r>
              <a:rPr lang="da-DK" dirty="0"/>
              <a:t>Store </a:t>
            </a:r>
            <a:r>
              <a:rPr lang="da-DK" dirty="0" err="1"/>
              <a:t>inMiddelfart</a:t>
            </a:r>
            <a:endParaRPr lang="da-DK" dirty="0"/>
          </a:p>
          <a:p>
            <a:r>
              <a:rPr lang="da-DK" dirty="0"/>
              <a:t>Marketing </a:t>
            </a:r>
            <a:r>
              <a:rPr lang="da-DK" dirty="0" err="1"/>
              <a:t>Coordinatior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Store Managers in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Visit the stores of </a:t>
            </a:r>
            <a:r>
              <a:rPr lang="da-DK" dirty="0" err="1"/>
              <a:t>VideoBusters</a:t>
            </a:r>
            <a:r>
              <a:rPr lang="da-DK" dirty="0"/>
              <a:t> in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en-US" dirty="0"/>
              <a:t>Employee interviews</a:t>
            </a:r>
            <a:endParaRPr lang="da-DK" dirty="0"/>
          </a:p>
          <a:p>
            <a:r>
              <a:rPr lang="da-DK" dirty="0"/>
              <a:t>In charge of the </a:t>
            </a:r>
            <a:r>
              <a:rPr lang="da-DK" dirty="0" err="1"/>
              <a:t>decor</a:t>
            </a:r>
            <a:r>
              <a:rPr lang="da-DK" dirty="0"/>
              <a:t> of stores</a:t>
            </a:r>
          </a:p>
          <a:p>
            <a:r>
              <a:rPr lang="da-DK" dirty="0"/>
              <a:t>Control and check </a:t>
            </a:r>
            <a:r>
              <a:rPr lang="da-DK" dirty="0" err="1"/>
              <a:t>stock</a:t>
            </a:r>
            <a:endParaRPr lang="da-DK" dirty="0"/>
          </a:p>
          <a:p>
            <a:r>
              <a:rPr lang="da-DK" dirty="0"/>
              <a:t>Control Finance</a:t>
            </a:r>
          </a:p>
          <a:p>
            <a:r>
              <a:rPr lang="da-DK" dirty="0"/>
              <a:t>Fine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Sales Assistants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/>
              <a:t>Serve</a:t>
            </a:r>
            <a:r>
              <a:rPr lang="da-DK" dirty="0"/>
              <a:t> the </a:t>
            </a:r>
            <a:r>
              <a:rPr lang="da-DK" dirty="0" err="1"/>
              <a:t>customers</a:t>
            </a:r>
            <a:endParaRPr lang="da-DK" dirty="0"/>
          </a:p>
          <a:p>
            <a:r>
              <a:rPr lang="da-DK" dirty="0"/>
              <a:t>Set </a:t>
            </a:r>
            <a:r>
              <a:rPr lang="da-DK" dirty="0" err="1"/>
              <a:t>movies</a:t>
            </a:r>
            <a:r>
              <a:rPr lang="da-DK" dirty="0"/>
              <a:t> up on </a:t>
            </a:r>
            <a:r>
              <a:rPr lang="da-DK" dirty="0" err="1"/>
              <a:t>shelves</a:t>
            </a:r>
            <a:endParaRPr lang="da-DK" dirty="0"/>
          </a:p>
          <a:p>
            <a:r>
              <a:rPr lang="da-DK" dirty="0"/>
              <a:t>Control the </a:t>
            </a:r>
            <a:r>
              <a:rPr lang="da-DK" dirty="0" err="1"/>
              <a:t>stock</a:t>
            </a:r>
            <a:r>
              <a:rPr lang="da-DK" dirty="0"/>
              <a:t> of </a:t>
            </a:r>
            <a:r>
              <a:rPr lang="da-DK" dirty="0" err="1"/>
              <a:t>movies</a:t>
            </a:r>
            <a:r>
              <a:rPr lang="da-DK" dirty="0"/>
              <a:t> </a:t>
            </a:r>
          </a:p>
          <a:p>
            <a:pPr lvl="1"/>
            <a:r>
              <a:rPr lang="da-DK" dirty="0"/>
              <a:t>Order more </a:t>
            </a:r>
            <a:r>
              <a:rPr lang="da-DK" dirty="0" err="1"/>
              <a:t>movies</a:t>
            </a:r>
            <a:endParaRPr lang="da-DK" dirty="0"/>
          </a:p>
          <a:p>
            <a:r>
              <a:rPr lang="da-DK" dirty="0"/>
              <a:t>Flexible </a:t>
            </a:r>
            <a:r>
              <a:rPr lang="da-DK" dirty="0" err="1"/>
              <a:t>working</a:t>
            </a:r>
            <a:r>
              <a:rPr lang="da-DK" dirty="0"/>
              <a:t> </a:t>
            </a:r>
            <a:r>
              <a:rPr lang="da-DK" dirty="0" err="1"/>
              <a:t>hours</a:t>
            </a:r>
            <a:endParaRPr lang="da-DK" dirty="0"/>
          </a:p>
          <a:p>
            <a:r>
              <a:rPr lang="da-DK" dirty="0"/>
              <a:t>Good </a:t>
            </a:r>
            <a:r>
              <a:rPr lang="da-DK" dirty="0" err="1"/>
              <a:t>wage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 </a:t>
            </a:r>
            <a:r>
              <a:rPr lang="da-DK" dirty="0" err="1"/>
              <a:t>Coordinator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err="1"/>
              <a:t>Responsible</a:t>
            </a:r>
            <a:r>
              <a:rPr lang="da-DK" dirty="0"/>
              <a:t> for marketing 	</a:t>
            </a:r>
          </a:p>
          <a:p>
            <a:pPr lvl="1"/>
            <a:r>
              <a:rPr lang="da-DK" dirty="0" err="1"/>
              <a:t>Advertisements</a:t>
            </a:r>
            <a:endParaRPr lang="da-DK" dirty="0"/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pPr lvl="1"/>
            <a:r>
              <a:rPr lang="da-DK" dirty="0" err="1"/>
              <a:t>Campaigns</a:t>
            </a:r>
            <a:endParaRPr lang="da-DK" dirty="0"/>
          </a:p>
          <a:p>
            <a:pPr lvl="1"/>
            <a:r>
              <a:rPr lang="da-DK" dirty="0" err="1"/>
              <a:t>Competitions</a:t>
            </a:r>
            <a:endParaRPr lang="da-DK" dirty="0"/>
          </a:p>
          <a:p>
            <a:r>
              <a:rPr lang="da-DK" dirty="0"/>
              <a:t>Nice </a:t>
            </a:r>
            <a:r>
              <a:rPr lang="da-DK" dirty="0" err="1"/>
              <a:t>wage</a:t>
            </a:r>
            <a:endParaRPr lang="da-DK" dirty="0"/>
          </a:p>
          <a:p>
            <a:r>
              <a:rPr lang="da-DK" dirty="0"/>
              <a:t>Company car</a:t>
            </a:r>
          </a:p>
          <a:p>
            <a:pPr lvl="1"/>
            <a:r>
              <a:rPr lang="da-DK" dirty="0" err="1"/>
              <a:t>Stock</a:t>
            </a:r>
            <a:r>
              <a:rPr lang="da-DK" dirty="0"/>
              <a:t> </a:t>
            </a:r>
            <a:r>
              <a:rPr lang="da-DK" dirty="0" err="1"/>
              <a:t>worker</a:t>
            </a:r>
            <a:endParaRPr lang="da-DK" dirty="0"/>
          </a:p>
          <a:p>
            <a:pPr lvl="0"/>
            <a:r>
              <a:rPr lang="da-DK" dirty="0"/>
              <a:t>Store in Århus</a:t>
            </a:r>
          </a:p>
          <a:p>
            <a:pPr lvl="0"/>
            <a:r>
              <a:rPr lang="da-DK" dirty="0"/>
              <a:t>Under 18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132</TotalTime>
  <Words>87</Words>
  <Application>Microsoft Office PowerPoint</Application>
  <PresentationFormat>Skærmshow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Job Postings</vt:lpstr>
      <vt:lpstr>The following positions are posted</vt:lpstr>
      <vt:lpstr>Store Managers in Jylland</vt:lpstr>
      <vt:lpstr>Sales Assistants</vt:lpstr>
      <vt:lpstr>Marketing Coordinator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Lis Winther</cp:lastModifiedBy>
  <cp:revision>16</cp:revision>
  <dcterms:created xsi:type="dcterms:W3CDTF">2007-06-12T08:13:55Z</dcterms:created>
  <dcterms:modified xsi:type="dcterms:W3CDTF">2016-08-31T13:12:46Z</dcterms:modified>
</cp:coreProperties>
</file>