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0091740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252</TotalTime>
  <Words>176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33</cp:revision>
  <dcterms:created xsi:type="dcterms:W3CDTF">2007-06-11T09:44:15Z</dcterms:created>
  <dcterms:modified xsi:type="dcterms:W3CDTF">2016-09-05T13:01:42Z</dcterms:modified>
</cp:coreProperties>
</file>