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6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Allan Carlsen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West</c:v>
                </c:pt>
                <c:pt idx="1">
                  <c:v>East</c:v>
                </c:pt>
              </c:strCache>
            </c:strRef>
          </c:cat>
          <c:val>
            <c:numRef>
              <c:f>'Ark1'!$B$2:$B$3</c:f>
              <c:numCache>
                <c:formatCode>#,##0</c:formatCode>
                <c:ptCount val="2"/>
                <c:pt idx="0">
                  <c:v>95278</c:v>
                </c:pt>
                <c:pt idx="1">
                  <c:v>93372.44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4B-425D-892F-6FAFF423F495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Henrik Madsen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West</c:v>
                </c:pt>
                <c:pt idx="1">
                  <c:v>East</c:v>
                </c:pt>
              </c:strCache>
            </c:strRef>
          </c:cat>
          <c:val>
            <c:numRef>
              <c:f>'Ark1'!$C$2:$C$3</c:f>
              <c:numCache>
                <c:formatCode>#,##0</c:formatCode>
                <c:ptCount val="2"/>
                <c:pt idx="0">
                  <c:v>86362</c:v>
                </c:pt>
                <c:pt idx="1">
                  <c:v>84634.76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4B-425D-892F-6FAFF423F495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Hugo Hall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West</c:v>
                </c:pt>
                <c:pt idx="1">
                  <c:v>East</c:v>
                </c:pt>
              </c:strCache>
            </c:strRef>
          </c:cat>
          <c:val>
            <c:numRef>
              <c:f>'Ark1'!$D$2:$D$3</c:f>
              <c:numCache>
                <c:formatCode>#,##0</c:formatCode>
                <c:ptCount val="2"/>
                <c:pt idx="0">
                  <c:v>80156</c:v>
                </c:pt>
                <c:pt idx="1">
                  <c:v>78552.88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4B-425D-892F-6FAFF423F495}"/>
            </c:ext>
          </c:extLst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Jan Larsen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West</c:v>
                </c:pt>
                <c:pt idx="1">
                  <c:v>East</c:v>
                </c:pt>
              </c:strCache>
            </c:strRef>
          </c:cat>
          <c:val>
            <c:numRef>
              <c:f>'Ark1'!$E$2:$E$3</c:f>
              <c:numCache>
                <c:formatCode>#,##0</c:formatCode>
                <c:ptCount val="2"/>
                <c:pt idx="0">
                  <c:v>45222</c:v>
                </c:pt>
                <c:pt idx="1">
                  <c:v>18543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14B-425D-892F-6FAFF423F495}"/>
            </c:ext>
          </c:extLst>
        </c:ser>
        <c:ser>
          <c:idx val="4"/>
          <c:order val="4"/>
          <c:tx>
            <c:strRef>
              <c:f>'Ark1'!$F$1</c:f>
              <c:strCache>
                <c:ptCount val="1"/>
                <c:pt idx="0">
                  <c:v>Kasper Schultz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West</c:v>
                </c:pt>
                <c:pt idx="1">
                  <c:v>East</c:v>
                </c:pt>
              </c:strCache>
            </c:strRef>
          </c:cat>
          <c:val>
            <c:numRef>
              <c:f>'Ark1'!$F$2:$F$3</c:f>
              <c:numCache>
                <c:formatCode>#,##0</c:formatCode>
                <c:ptCount val="2"/>
                <c:pt idx="0">
                  <c:v>71187</c:v>
                </c:pt>
                <c:pt idx="1">
                  <c:v>69763.259999999995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14B-425D-892F-6FAFF423F495}"/>
            </c:ext>
          </c:extLst>
        </c:ser>
        <c:ser>
          <c:idx val="5"/>
          <c:order val="5"/>
          <c:tx>
            <c:strRef>
              <c:f>'Ark1'!$G$1</c:f>
              <c:strCache>
                <c:ptCount val="1"/>
                <c:pt idx="0">
                  <c:v>Kim Lund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West</c:v>
                </c:pt>
                <c:pt idx="1">
                  <c:v>East</c:v>
                </c:pt>
              </c:strCache>
            </c:strRef>
          </c:cat>
          <c:val>
            <c:numRef>
              <c:f>'Ark1'!$G$2:$G$3</c:f>
              <c:numCache>
                <c:formatCode>#,##0</c:formatCode>
                <c:ptCount val="2"/>
                <c:pt idx="0">
                  <c:v>12500</c:v>
                </c:pt>
                <c:pt idx="1">
                  <c:v>75000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14B-425D-892F-6FAFF423F4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8117216"/>
        <c:axId val="1488118848"/>
      </c:barChart>
      <c:catAx>
        <c:axId val="1488117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88118848"/>
        <c:crosses val="autoZero"/>
        <c:auto val="1"/>
        <c:lblAlgn val="ctr"/>
        <c:lblOffset val="100"/>
        <c:noMultiLvlLbl val="0"/>
      </c:catAx>
      <c:valAx>
        <c:axId val="148811884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48811721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a-DK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14584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40751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06490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89031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30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33987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0411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1398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34061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3549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56862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4E620-B87F-4E2F-8FFF-5BE38AEFA748}" type="datetimeFigureOut">
              <a:rPr lang="da-DK" smtClean="0"/>
              <a:pPr/>
              <a:t>04-11-2016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86039-1646-412F-AF7D-AEA3581EDF6A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8198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407897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</a:t>
            </a:r>
          </a:p>
        </p:txBody>
      </p:sp>
      <p:sp>
        <p:nvSpPr>
          <p:cNvPr id="5" name="Rektangel 4"/>
          <p:cNvSpPr/>
          <p:nvPr/>
        </p:nvSpPr>
        <p:spPr>
          <a:xfrm>
            <a:off x="4076466" y="1643050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" name="Rektangel 5"/>
          <p:cNvSpPr/>
          <p:nvPr/>
        </p:nvSpPr>
        <p:spPr>
          <a:xfrm>
            <a:off x="1357290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2714612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4071934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647442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>
            <a:off x="2004764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Rektangel 22"/>
          <p:cNvSpPr/>
          <p:nvPr/>
        </p:nvSpPr>
        <p:spPr>
          <a:xfrm>
            <a:off x="4070988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Rektangel 24"/>
          <p:cNvSpPr/>
          <p:nvPr/>
        </p:nvSpPr>
        <p:spPr>
          <a:xfrm>
            <a:off x="5429256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Rektangel 25"/>
          <p:cNvSpPr/>
          <p:nvPr/>
        </p:nvSpPr>
        <p:spPr>
          <a:xfrm>
            <a:off x="6786578" y="407194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Rektangel 26"/>
          <p:cNvSpPr/>
          <p:nvPr/>
        </p:nvSpPr>
        <p:spPr>
          <a:xfrm>
            <a:off x="6143636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Rektangel 27"/>
          <p:cNvSpPr/>
          <p:nvPr/>
        </p:nvSpPr>
        <p:spPr>
          <a:xfrm>
            <a:off x="7500958" y="3000372"/>
            <a:ext cx="1000132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32" name="Vinklet forbindelse 31"/>
          <p:cNvCxnSpPr>
            <a:stCxn id="5" idx="2"/>
            <a:endCxn id="6" idx="0"/>
          </p:cNvCxnSpPr>
          <p:nvPr/>
        </p:nvCxnSpPr>
        <p:spPr>
          <a:xfrm rot="5400000">
            <a:off x="2752597" y="1176437"/>
            <a:ext cx="928694" cy="2719176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Vinklet forbindelse 33"/>
          <p:cNvCxnSpPr>
            <a:stCxn id="5" idx="2"/>
            <a:endCxn id="7" idx="0"/>
          </p:cNvCxnSpPr>
          <p:nvPr/>
        </p:nvCxnSpPr>
        <p:spPr>
          <a:xfrm rot="5400000">
            <a:off x="3431258" y="1855098"/>
            <a:ext cx="928694" cy="1361854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Vinklet forbindelse 37"/>
          <p:cNvCxnSpPr>
            <a:stCxn id="5" idx="2"/>
            <a:endCxn id="27" idx="0"/>
          </p:cNvCxnSpPr>
          <p:nvPr/>
        </p:nvCxnSpPr>
        <p:spPr>
          <a:xfrm rot="16200000" flipH="1">
            <a:off x="5145770" y="1502440"/>
            <a:ext cx="928694" cy="2067170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Vinklet forbindelse 39"/>
          <p:cNvCxnSpPr>
            <a:stCxn id="5" idx="2"/>
            <a:endCxn id="28" idx="0"/>
          </p:cNvCxnSpPr>
          <p:nvPr/>
        </p:nvCxnSpPr>
        <p:spPr>
          <a:xfrm rot="16200000" flipH="1">
            <a:off x="5824431" y="823779"/>
            <a:ext cx="928694" cy="3424492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Vinklet forbindelse 41"/>
          <p:cNvCxnSpPr>
            <a:stCxn id="6" idx="2"/>
            <a:endCxn id="21" idx="0"/>
          </p:cNvCxnSpPr>
          <p:nvPr/>
        </p:nvCxnSpPr>
        <p:spPr>
          <a:xfrm rot="5400000">
            <a:off x="1180961" y="3395547"/>
            <a:ext cx="642942" cy="709848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Vinklet forbindelse 45"/>
          <p:cNvCxnSpPr>
            <a:stCxn id="22" idx="0"/>
            <a:endCxn id="6" idx="2"/>
          </p:cNvCxnSpPr>
          <p:nvPr/>
        </p:nvCxnSpPr>
        <p:spPr>
          <a:xfrm rot="16200000" flipV="1">
            <a:off x="1859622" y="3426734"/>
            <a:ext cx="642942" cy="647474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Vinklet forbindelse 47"/>
          <p:cNvCxnSpPr>
            <a:stCxn id="8" idx="2"/>
            <a:endCxn id="23" idx="0"/>
          </p:cNvCxnSpPr>
          <p:nvPr/>
        </p:nvCxnSpPr>
        <p:spPr>
          <a:xfrm rot="5400000">
            <a:off x="4250056" y="3749998"/>
            <a:ext cx="642942" cy="946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Vinklet forbindelse 49"/>
          <p:cNvCxnSpPr>
            <a:stCxn id="27" idx="2"/>
            <a:endCxn id="25" idx="0"/>
          </p:cNvCxnSpPr>
          <p:nvPr/>
        </p:nvCxnSpPr>
        <p:spPr>
          <a:xfrm rot="5400000">
            <a:off x="5965041" y="3393281"/>
            <a:ext cx="642942" cy="714380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Vinklet forbindelse 51"/>
          <p:cNvCxnSpPr>
            <a:stCxn id="27" idx="2"/>
          </p:cNvCxnSpPr>
          <p:nvPr/>
        </p:nvCxnSpPr>
        <p:spPr>
          <a:xfrm rot="16200000" flipH="1">
            <a:off x="6607983" y="3464719"/>
            <a:ext cx="642942" cy="571504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Vinklet forbindelse 61"/>
          <p:cNvCxnSpPr>
            <a:stCxn id="5" idx="2"/>
            <a:endCxn id="8" idx="0"/>
          </p:cNvCxnSpPr>
          <p:nvPr/>
        </p:nvCxnSpPr>
        <p:spPr>
          <a:xfrm rot="5400000">
            <a:off x="4109919" y="2533759"/>
            <a:ext cx="928694" cy="4532"/>
          </a:xfrm>
          <a:prstGeom prst="bentConnector3">
            <a:avLst>
              <a:gd name="adj1" fmla="val 50000"/>
            </a:avLst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 </a:t>
            </a:r>
            <a:r>
              <a:rPr lang="da-DK" dirty="0" err="1"/>
              <a:t>Names</a:t>
            </a:r>
            <a:endParaRPr lang="da-DK" dirty="0"/>
          </a:p>
        </p:txBody>
      </p:sp>
      <p:sp>
        <p:nvSpPr>
          <p:cNvPr id="5" name="Rektangel 4"/>
          <p:cNvSpPr/>
          <p:nvPr/>
        </p:nvSpPr>
        <p:spPr>
          <a:xfrm>
            <a:off x="4076466" y="2947744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John</a:t>
            </a:r>
          </a:p>
        </p:txBody>
      </p:sp>
      <p:sp>
        <p:nvSpPr>
          <p:cNvPr id="6" name="Rektangel 5"/>
          <p:cNvSpPr/>
          <p:nvPr/>
        </p:nvSpPr>
        <p:spPr>
          <a:xfrm>
            <a:off x="1357290" y="430506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Lotte</a:t>
            </a:r>
          </a:p>
        </p:txBody>
      </p:sp>
      <p:sp>
        <p:nvSpPr>
          <p:cNvPr id="7" name="Rektangel 6"/>
          <p:cNvSpPr/>
          <p:nvPr/>
        </p:nvSpPr>
        <p:spPr>
          <a:xfrm>
            <a:off x="2714612" y="430506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Finn</a:t>
            </a:r>
          </a:p>
        </p:txBody>
      </p:sp>
      <p:sp>
        <p:nvSpPr>
          <p:cNvPr id="8" name="Rektangel 7"/>
          <p:cNvSpPr/>
          <p:nvPr/>
        </p:nvSpPr>
        <p:spPr>
          <a:xfrm>
            <a:off x="4071934" y="430506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Lars</a:t>
            </a:r>
          </a:p>
        </p:txBody>
      </p:sp>
      <p:sp>
        <p:nvSpPr>
          <p:cNvPr id="21" name="Rektangel 20"/>
          <p:cNvSpPr/>
          <p:nvPr/>
        </p:nvSpPr>
        <p:spPr>
          <a:xfrm>
            <a:off x="647442" y="537663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Rikke</a:t>
            </a:r>
          </a:p>
        </p:txBody>
      </p:sp>
      <p:sp>
        <p:nvSpPr>
          <p:cNvPr id="22" name="Rektangel 21"/>
          <p:cNvSpPr/>
          <p:nvPr/>
        </p:nvSpPr>
        <p:spPr>
          <a:xfrm>
            <a:off x="2004764" y="537663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Peter</a:t>
            </a:r>
          </a:p>
        </p:txBody>
      </p:sp>
      <p:sp>
        <p:nvSpPr>
          <p:cNvPr id="23" name="Rektangel 22"/>
          <p:cNvSpPr/>
          <p:nvPr/>
        </p:nvSpPr>
        <p:spPr>
          <a:xfrm>
            <a:off x="4070988" y="537663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Thomas</a:t>
            </a:r>
          </a:p>
        </p:txBody>
      </p:sp>
      <p:sp>
        <p:nvSpPr>
          <p:cNvPr id="25" name="Rektangel 24"/>
          <p:cNvSpPr/>
          <p:nvPr/>
        </p:nvSpPr>
        <p:spPr>
          <a:xfrm>
            <a:off x="5429256" y="537663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Brian</a:t>
            </a:r>
          </a:p>
        </p:txBody>
      </p:sp>
      <p:sp>
        <p:nvSpPr>
          <p:cNvPr id="26" name="Rektangel 25"/>
          <p:cNvSpPr/>
          <p:nvPr/>
        </p:nvSpPr>
        <p:spPr>
          <a:xfrm>
            <a:off x="6786578" y="537663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Helle</a:t>
            </a:r>
          </a:p>
        </p:txBody>
      </p:sp>
      <p:sp>
        <p:nvSpPr>
          <p:cNvPr id="27" name="Rektangel 26"/>
          <p:cNvSpPr/>
          <p:nvPr/>
        </p:nvSpPr>
        <p:spPr>
          <a:xfrm>
            <a:off x="6143636" y="430506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Finn</a:t>
            </a:r>
          </a:p>
        </p:txBody>
      </p:sp>
      <p:sp>
        <p:nvSpPr>
          <p:cNvPr id="28" name="Rektangel 27"/>
          <p:cNvSpPr/>
          <p:nvPr/>
        </p:nvSpPr>
        <p:spPr>
          <a:xfrm>
            <a:off x="7500958" y="4305066"/>
            <a:ext cx="1000132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/>
              <a:t>Linda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</TotalTime>
  <Words>15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Office-tema</vt:lpstr>
      <vt:lpstr>Sales</vt:lpstr>
      <vt:lpstr>Organisation</vt:lpstr>
      <vt:lpstr>Organisation Names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Allan Clausen</cp:lastModifiedBy>
  <cp:revision>26</cp:revision>
  <dcterms:created xsi:type="dcterms:W3CDTF">2007-07-06T11:38:41Z</dcterms:created>
  <dcterms:modified xsi:type="dcterms:W3CDTF">2016-11-04T10:17:47Z</dcterms:modified>
</cp:coreProperties>
</file>