
<file path=[Content_Types].xml><?xml version="1.0" encoding="utf-8"?>
<Types xmlns="http://schemas.openxmlformats.org/package/2006/content-types"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embeddedFontLst>
    <p:embeddedFont>
      <p:font typeface="Wingdings 3" panose="05040102010807070707" pitchFamily="18" charset="2"/>
      <p:regular r:id="rId9"/>
    </p:embeddedFont>
    <p:embeddedFont>
      <p:font typeface="Century Gothic" panose="020B0502020202020204" pitchFamily="34" charset="0"/>
      <p:regular r:id="rId10"/>
      <p:bold r:id="rId11"/>
      <p:italic r:id="rId12"/>
      <p:boldItalic r:id="rId13"/>
    </p:embeddedFont>
  </p:embeddedFont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7" y="-48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33253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78351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8725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89713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3309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079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57924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78633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3336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6085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4610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8289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59229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5728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45652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30698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681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L&#248;n.xlsx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L&#248;n.xlsx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R7C4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Insert</a:t>
            </a:r>
            <a:r>
              <a:rPr lang="da-DK" dirty="0" smtClean="0"/>
              <a:t> Objects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Integrated/ </a:t>
            </a:r>
            <a:r>
              <a:rPr lang="da-DK" dirty="0" err="1" smtClean="0"/>
              <a:t>Linked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err="1" smtClean="0"/>
              <a:t>Insert</a:t>
            </a:r>
            <a:r>
              <a:rPr lang="da-DK" dirty="0" smtClean="0"/>
              <a:t> as an Object an Excel </a:t>
            </a:r>
            <a:r>
              <a:rPr lang="da-DK" dirty="0" err="1" smtClean="0"/>
              <a:t>Worksheet</a:t>
            </a:r>
            <a:endParaRPr lang="da-DK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223213"/>
              </p:ext>
            </p:extLst>
          </p:nvPr>
        </p:nvGraphicFramePr>
        <p:xfrm>
          <a:off x="2051720" y="2060848"/>
          <a:ext cx="6103938" cy="403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3" imgW="6103633" imgH="4030807" progId="Excel.Sheet.12">
                  <p:embed/>
                </p:oleObj>
              </mc:Choice>
              <mc:Fallback>
                <p:oleObj name="Worksheet" r:id="rId3" imgW="6103633" imgH="403080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2060848"/>
                        <a:ext cx="6103938" cy="403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err="1"/>
              <a:t>Insert</a:t>
            </a:r>
            <a:r>
              <a:rPr lang="da-DK" dirty="0"/>
              <a:t> as an Object </a:t>
            </a:r>
            <a:r>
              <a:rPr lang="da-DK" dirty="0" smtClean="0"/>
              <a:t>data from the file </a:t>
            </a:r>
            <a:r>
              <a:rPr lang="da-DK" b="1" dirty="0" smtClean="0"/>
              <a:t>Løn.xlsx</a:t>
            </a:r>
            <a:endParaRPr lang="da-DK" b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12529"/>
              </p:ext>
            </p:extLst>
          </p:nvPr>
        </p:nvGraphicFramePr>
        <p:xfrm>
          <a:off x="1979712" y="2492896"/>
          <a:ext cx="5883275" cy="265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Worksheet" r:id="rId3" imgW="5882693" imgH="2651713" progId="Excel.Sheet.12">
                  <p:embed/>
                </p:oleObj>
              </mc:Choice>
              <mc:Fallback>
                <p:oleObj name="Worksheet" r:id="rId3" imgW="5882693" imgH="265171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9712" y="2492896"/>
                        <a:ext cx="5883275" cy="2651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err="1"/>
              <a:t>Insert</a:t>
            </a:r>
            <a:r>
              <a:rPr lang="da-DK" dirty="0"/>
              <a:t> as an Object </a:t>
            </a:r>
            <a:r>
              <a:rPr lang="da-DK" dirty="0" smtClean="0"/>
              <a:t>a link to the file </a:t>
            </a:r>
            <a:r>
              <a:rPr lang="da-DK" b="1" dirty="0" smtClean="0"/>
              <a:t>Løn.xlsx</a:t>
            </a:r>
            <a:endParaRPr lang="da-DK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010435"/>
              </p:ext>
            </p:extLst>
          </p:nvPr>
        </p:nvGraphicFramePr>
        <p:xfrm>
          <a:off x="1979712" y="2564904"/>
          <a:ext cx="5883275" cy="265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Worksheet" r:id="rId3" imgW="5882693" imgH="2651713" progId="Excel.Sheet.12">
                  <p:link updateAutomatic="1"/>
                </p:oleObj>
              </mc:Choice>
              <mc:Fallback>
                <p:oleObj name="Worksheet" r:id="rId3" imgW="5882693" imgH="265171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9712" y="2564904"/>
                        <a:ext cx="5883275" cy="2651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err="1"/>
              <a:t>Insert</a:t>
            </a:r>
            <a:r>
              <a:rPr lang="da-DK" dirty="0"/>
              <a:t> as an Object </a:t>
            </a:r>
            <a:r>
              <a:rPr lang="da-DK" dirty="0" smtClean="0"/>
              <a:t>a link to the file </a:t>
            </a:r>
            <a:r>
              <a:rPr lang="da-DK" b="1" dirty="0" smtClean="0"/>
              <a:t>Løn.xlsx </a:t>
            </a:r>
            <a:r>
              <a:rPr lang="da-DK" dirty="0" err="1" smtClean="0"/>
              <a:t>displayed</a:t>
            </a:r>
            <a:r>
              <a:rPr lang="da-DK" dirty="0" smtClean="0"/>
              <a:t> as an </a:t>
            </a:r>
            <a:r>
              <a:rPr lang="da-DK" dirty="0" err="1" smtClean="0"/>
              <a:t>icon</a:t>
            </a:r>
            <a:endParaRPr lang="da-DK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907926"/>
              </p:ext>
            </p:extLst>
          </p:nvPr>
        </p:nvGraphicFramePr>
        <p:xfrm>
          <a:off x="4114800" y="3032125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Worksheet" showAsIcon="1" r:id="rId3" imgW="914400" imgH="792360" progId="Excel.Sheet.12">
                  <p:link updateAutomatic="1"/>
                </p:oleObj>
              </mc:Choice>
              <mc:Fallback>
                <p:oleObj name="Worksheet" showAsIcon="1" r:id="rId3" imgW="914400" imgH="79236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3032125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659248" cy="1508746"/>
          </a:xfrm>
        </p:spPr>
        <p:txBody>
          <a:bodyPr>
            <a:normAutofit fontScale="90000"/>
          </a:bodyPr>
          <a:lstStyle/>
          <a:p>
            <a:r>
              <a:rPr lang="da-DK" dirty="0" err="1"/>
              <a:t>Insert</a:t>
            </a:r>
            <a:r>
              <a:rPr lang="da-DK" dirty="0"/>
              <a:t> as an Object the </a:t>
            </a:r>
            <a:r>
              <a:rPr lang="da-DK" dirty="0" err="1"/>
              <a:t>area</a:t>
            </a:r>
            <a:r>
              <a:rPr lang="da-DK" dirty="0"/>
              <a:t> </a:t>
            </a:r>
            <a:r>
              <a:rPr lang="da-DK" b="1" dirty="0" smtClean="0"/>
              <a:t>A2:D7 </a:t>
            </a:r>
            <a:r>
              <a:rPr lang="da-DK" dirty="0" smtClean="0"/>
              <a:t>from the file </a:t>
            </a:r>
            <a:r>
              <a:rPr lang="da-DK" b="1" dirty="0" smtClean="0"/>
              <a:t>Løn.xlsx </a:t>
            </a:r>
            <a:r>
              <a:rPr lang="da-DK" dirty="0" smtClean="0"/>
              <a:t>as a link</a:t>
            </a:r>
            <a:endParaRPr lang="da-DK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065312"/>
              </p:ext>
            </p:extLst>
          </p:nvPr>
        </p:nvGraphicFramePr>
        <p:xfrm>
          <a:off x="2762250" y="2876550"/>
          <a:ext cx="36195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Worksheet" r:id="rId3" imgW="3619434" imgH="1105057" progId="Excel.Sheet.8">
                  <p:link updateAutomatic="1"/>
                </p:oleObj>
              </mc:Choice>
              <mc:Fallback>
                <p:oleObj name="Worksheet" r:id="rId3" imgW="3619434" imgH="1105057" progId="Excel.Sheet.8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62250" y="2876550"/>
                        <a:ext cx="3619500" cy="110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03648" y="571480"/>
            <a:ext cx="7254548" cy="1561376"/>
          </a:xfrm>
        </p:spPr>
        <p:txBody>
          <a:bodyPr>
            <a:normAutofit fontScale="90000"/>
          </a:bodyPr>
          <a:lstStyle/>
          <a:p>
            <a:pPr marL="541338"/>
            <a:r>
              <a:rPr lang="da-DK" dirty="0" err="1"/>
              <a:t>Insert</a:t>
            </a:r>
            <a:r>
              <a:rPr lang="da-DK" dirty="0"/>
              <a:t> as an Object the </a:t>
            </a:r>
            <a:r>
              <a:rPr lang="da-DK" dirty="0" err="1"/>
              <a:t>area</a:t>
            </a:r>
            <a:r>
              <a:rPr lang="da-DK" dirty="0"/>
              <a:t> </a:t>
            </a:r>
            <a:r>
              <a:rPr lang="da-DK" b="1" dirty="0" smtClean="0"/>
              <a:t>A2:D7 </a:t>
            </a:r>
            <a:r>
              <a:rPr lang="da-DK" dirty="0" smtClean="0"/>
              <a:t>from the file </a:t>
            </a:r>
            <a:r>
              <a:rPr lang="da-DK" b="1" dirty="0" smtClean="0"/>
              <a:t>Løn.xlsx</a:t>
            </a:r>
            <a:r>
              <a:rPr lang="da-DK" dirty="0" smtClean="0"/>
              <a:t>,</a:t>
            </a:r>
            <a:r>
              <a:rPr lang="da-DK" b="1" dirty="0" smtClean="0"/>
              <a:t> </a:t>
            </a:r>
            <a:r>
              <a:rPr lang="da-DK" dirty="0" smtClean="0"/>
              <a:t>but as a </a:t>
            </a:r>
            <a:r>
              <a:rPr lang="da-DK" dirty="0" err="1" smtClean="0"/>
              <a:t>picture</a:t>
            </a:r>
            <a:endParaRPr lang="da-DK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2879725"/>
            <a:ext cx="36195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Visk">
  <a:themeElements>
    <a:clrScheme name="Visk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Vis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sk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159</TotalTime>
  <Words>75</Words>
  <Application>Microsoft Office PowerPoint</Application>
  <PresentationFormat>On-screen Show (4:3)</PresentationFormat>
  <Paragraphs>8</Paragraphs>
  <Slides>7</Slides>
  <Notes>0</Notes>
  <HiddenSlides>0</HiddenSlides>
  <MMClips>0</MMClips>
  <ScaleCrop>false</ScaleCrop>
  <HeadingPairs>
    <vt:vector size="10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Links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Wingdings 3</vt:lpstr>
      <vt:lpstr>Century Gothic</vt:lpstr>
      <vt:lpstr>Visk</vt:lpstr>
      <vt:lpstr>Løn.xlsx</vt:lpstr>
      <vt:lpstr>Løn.xlsx</vt:lpstr>
      <vt:lpstr>R7C4</vt:lpstr>
      <vt:lpstr>Microsoft Excel Worksheet</vt:lpstr>
      <vt:lpstr>Insert Objects</vt:lpstr>
      <vt:lpstr>Insert as an Object an Excel Worksheet</vt:lpstr>
      <vt:lpstr>Insert as an Object data from the file Løn.xlsx</vt:lpstr>
      <vt:lpstr>Insert as an Object a link to the file Løn.xlsx</vt:lpstr>
      <vt:lpstr>Insert as an Object a link to the file Løn.xlsx displayed as an icon</vt:lpstr>
      <vt:lpstr>Insert as an Object the area A2:D7 from the file Løn.xlsx as a link</vt:lpstr>
      <vt:lpstr>Insert as an Object the area A2:D7 from the file Løn.xlsx, but as a picture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Lis Winther</cp:lastModifiedBy>
  <cp:revision>18</cp:revision>
  <dcterms:created xsi:type="dcterms:W3CDTF">2007-07-04T07:29:59Z</dcterms:created>
  <dcterms:modified xsi:type="dcterms:W3CDTF">2016-09-07T13:21:02Z</dcterms:modified>
</cp:coreProperties>
</file>