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9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EC600-A274-4927-B72C-7DA6454A69F4}" type="datetimeFigureOut">
              <a:rPr lang="en-US" smtClean="0"/>
              <a:pPr/>
              <a:t>11/4/2016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D85B8-B2DD-464C-952A-445AE44EB679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26"/>
          <p:cNvGrpSpPr/>
          <p:nvPr/>
        </p:nvGrpSpPr>
        <p:grpSpPr>
          <a:xfrm>
            <a:off x="5715008" y="-2357478"/>
            <a:ext cx="2071702" cy="2214578"/>
            <a:chOff x="809598" y="3652839"/>
            <a:chExt cx="2047890" cy="2071702"/>
          </a:xfrm>
        </p:grpSpPr>
        <p:sp>
          <p:nvSpPr>
            <p:cNvPr id="35" name="Rektangel 34"/>
            <p:cNvSpPr/>
            <p:nvPr/>
          </p:nvSpPr>
          <p:spPr>
            <a:xfrm>
              <a:off x="809598" y="4867285"/>
              <a:ext cx="1995516" cy="857256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34" name="Tekstboks 33"/>
            <p:cNvSpPr txBox="1"/>
            <p:nvPr/>
          </p:nvSpPr>
          <p:spPr>
            <a:xfrm>
              <a:off x="857224" y="4938724"/>
              <a:ext cx="20002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/>
                <a:t>Hovedkontor SWE</a:t>
              </a:r>
            </a:p>
            <a:p>
              <a:r>
                <a:rPr lang="da-DK" sz="1400" dirty="0" err="1"/>
                <a:t>Sveagatan</a:t>
              </a:r>
              <a:r>
                <a:rPr lang="da-DK" sz="1400" dirty="0"/>
                <a:t> 46</a:t>
              </a:r>
            </a:p>
            <a:p>
              <a:r>
                <a:rPr lang="da-DK" sz="1400" dirty="0"/>
                <a:t>103 25 Stockholm</a:t>
              </a:r>
              <a:endParaRPr lang="da-DK" sz="1600" dirty="0"/>
            </a:p>
          </p:txBody>
        </p:sp>
        <p:grpSp>
          <p:nvGrpSpPr>
            <p:cNvPr id="3" name="Gruppe 39"/>
            <p:cNvGrpSpPr/>
            <p:nvPr/>
          </p:nvGrpSpPr>
          <p:grpSpPr>
            <a:xfrm>
              <a:off x="2343134" y="5029211"/>
              <a:ext cx="287138" cy="287936"/>
              <a:chOff x="2143108" y="4498386"/>
              <a:chExt cx="1071570" cy="1074548"/>
            </a:xfrm>
          </p:grpSpPr>
          <p:sp>
            <p:nvSpPr>
              <p:cNvPr id="37" name="Ellipse 36"/>
              <p:cNvSpPr/>
              <p:nvPr/>
            </p:nvSpPr>
            <p:spPr>
              <a:xfrm>
                <a:off x="2143108" y="4498386"/>
                <a:ext cx="1071570" cy="107157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38" name="Lige forbindelse 37"/>
              <p:cNvCxnSpPr>
                <a:stCxn id="37" idx="0"/>
                <a:endCxn id="37" idx="4"/>
              </p:cNvCxnSpPr>
              <p:nvPr/>
            </p:nvCxnSpPr>
            <p:spPr>
              <a:xfrm rot="162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Lige forbindelse 38"/>
              <p:cNvCxnSpPr>
                <a:stCxn id="37" idx="2"/>
                <a:endCxn id="37" idx="6"/>
              </p:cNvCxnSpPr>
              <p:nvPr/>
            </p:nvCxnSpPr>
            <p:spPr>
              <a:xfrm rot="108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" name="Billede 44" descr="DSC_1916%20%20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4361" y="3652839"/>
              <a:ext cx="2000263" cy="1227053"/>
            </a:xfrm>
            <a:prstGeom prst="rect">
              <a:avLst/>
            </a:prstGeom>
          </p:spPr>
        </p:pic>
      </p:grpSp>
      <p:grpSp>
        <p:nvGrpSpPr>
          <p:cNvPr id="5" name="Gruppe 71"/>
          <p:cNvGrpSpPr/>
          <p:nvPr/>
        </p:nvGrpSpPr>
        <p:grpSpPr>
          <a:xfrm>
            <a:off x="2792402" y="-2336840"/>
            <a:ext cx="1857387" cy="2193940"/>
            <a:chOff x="809598" y="744519"/>
            <a:chExt cx="2005027" cy="2193940"/>
          </a:xfrm>
        </p:grpSpPr>
        <p:sp>
          <p:nvSpPr>
            <p:cNvPr id="73" name="Rektangel 72"/>
            <p:cNvSpPr/>
            <p:nvPr/>
          </p:nvSpPr>
          <p:spPr>
            <a:xfrm>
              <a:off x="809598" y="2128828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74" name="Billede 73" descr="IBI-Facade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6200" y="744519"/>
              <a:ext cx="1025766" cy="1333496"/>
            </a:xfrm>
            <a:prstGeom prst="rect">
              <a:avLst/>
            </a:prstGeom>
          </p:spPr>
        </p:pic>
        <p:sp>
          <p:nvSpPr>
            <p:cNvPr id="75" name="Tekstboks 74"/>
            <p:cNvSpPr txBox="1"/>
            <p:nvPr/>
          </p:nvSpPr>
          <p:spPr>
            <a:xfrm>
              <a:off x="814361" y="2152641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/>
                <a:t>Adm. Dir</a:t>
              </a:r>
              <a:endParaRPr lang="da-DK" sz="1400" dirty="0"/>
            </a:p>
            <a:p>
              <a:r>
                <a:rPr lang="da-DK" sz="1400"/>
                <a:t>Peter Kastrup</a:t>
              </a:r>
              <a:endParaRPr lang="da-DK" sz="1400" dirty="0"/>
            </a:p>
          </p:txBody>
        </p:sp>
        <p:grpSp>
          <p:nvGrpSpPr>
            <p:cNvPr id="6" name="Gruppe 29"/>
            <p:cNvGrpSpPr/>
            <p:nvPr/>
          </p:nvGrpSpPr>
          <p:grpSpPr>
            <a:xfrm>
              <a:off x="2385997" y="2295517"/>
              <a:ext cx="285752" cy="286546"/>
              <a:chOff x="2357422" y="4857760"/>
              <a:chExt cx="285752" cy="286546"/>
            </a:xfrm>
          </p:grpSpPr>
          <p:sp>
            <p:nvSpPr>
              <p:cNvPr id="77" name="Ellipse 76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8" name="Lige forbindelse 77"/>
              <p:cNvCxnSpPr>
                <a:stCxn id="77" idx="0"/>
                <a:endCxn id="77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Lige forbindelse 78"/>
              <p:cNvCxnSpPr>
                <a:stCxn id="77" idx="2"/>
                <a:endCxn id="77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uppe 121"/>
          <p:cNvGrpSpPr/>
          <p:nvPr/>
        </p:nvGrpSpPr>
        <p:grpSpPr>
          <a:xfrm>
            <a:off x="7858148" y="-2336840"/>
            <a:ext cx="1857387" cy="2193940"/>
            <a:chOff x="2071670" y="4357694"/>
            <a:chExt cx="1857387" cy="2193940"/>
          </a:xfrm>
        </p:grpSpPr>
        <p:sp>
          <p:nvSpPr>
            <p:cNvPr id="111" name="Rektangel 110"/>
            <p:cNvSpPr/>
            <p:nvPr/>
          </p:nvSpPr>
          <p:spPr>
            <a:xfrm>
              <a:off x="2071670" y="5742003"/>
              <a:ext cx="184857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112" name="Billede 111" descr="IBI-Facade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3914" y="4357694"/>
              <a:ext cx="950234" cy="1333496"/>
            </a:xfrm>
            <a:prstGeom prst="rect">
              <a:avLst/>
            </a:prstGeom>
          </p:spPr>
        </p:pic>
        <p:sp>
          <p:nvSpPr>
            <p:cNvPr id="113" name="Tekstboks 112"/>
            <p:cNvSpPr txBox="1"/>
            <p:nvPr/>
          </p:nvSpPr>
          <p:spPr>
            <a:xfrm>
              <a:off x="2076082" y="5765816"/>
              <a:ext cx="1852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/>
                <a:t>Adm. Dir</a:t>
              </a:r>
              <a:endParaRPr lang="da-DK" sz="1400" dirty="0"/>
            </a:p>
            <a:p>
              <a:r>
                <a:rPr lang="da-DK" sz="1400"/>
                <a:t>Michael Malmgren</a:t>
              </a:r>
              <a:endParaRPr lang="da-DK" sz="1400" dirty="0"/>
            </a:p>
          </p:txBody>
        </p:sp>
        <p:grpSp>
          <p:nvGrpSpPr>
            <p:cNvPr id="8" name="Gruppe 117"/>
            <p:cNvGrpSpPr/>
            <p:nvPr/>
          </p:nvGrpSpPr>
          <p:grpSpPr>
            <a:xfrm>
              <a:off x="3571868" y="5929330"/>
              <a:ext cx="287138" cy="287936"/>
              <a:chOff x="2143108" y="4498386"/>
              <a:chExt cx="1071570" cy="1074548"/>
            </a:xfrm>
          </p:grpSpPr>
          <p:sp>
            <p:nvSpPr>
              <p:cNvPr id="119" name="Ellipse 118"/>
              <p:cNvSpPr/>
              <p:nvPr/>
            </p:nvSpPr>
            <p:spPr>
              <a:xfrm>
                <a:off x="2143108" y="4498386"/>
                <a:ext cx="1071570" cy="107157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120" name="Lige forbindelse 119"/>
              <p:cNvCxnSpPr>
                <a:stCxn id="119" idx="0"/>
                <a:endCxn id="119" idx="4"/>
              </p:cNvCxnSpPr>
              <p:nvPr/>
            </p:nvCxnSpPr>
            <p:spPr>
              <a:xfrm rot="162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Lige forbindelse 120"/>
              <p:cNvCxnSpPr>
                <a:stCxn id="119" idx="2"/>
                <a:endCxn id="119" idx="6"/>
              </p:cNvCxnSpPr>
              <p:nvPr/>
            </p:nvCxnSpPr>
            <p:spPr>
              <a:xfrm rot="10800000" flipH="1">
                <a:off x="2143108" y="5034171"/>
                <a:ext cx="1071570" cy="5955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uppe 93"/>
          <p:cNvGrpSpPr/>
          <p:nvPr/>
        </p:nvGrpSpPr>
        <p:grpSpPr>
          <a:xfrm>
            <a:off x="642910" y="-2286040"/>
            <a:ext cx="2005027" cy="2143140"/>
            <a:chOff x="714348" y="2071678"/>
            <a:chExt cx="2005027" cy="2143140"/>
          </a:xfrm>
        </p:grpSpPr>
        <p:sp>
          <p:nvSpPr>
            <p:cNvPr id="15" name="Rektangel 14"/>
            <p:cNvSpPr/>
            <p:nvPr/>
          </p:nvSpPr>
          <p:spPr>
            <a:xfrm>
              <a:off x="714348" y="3405187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10" name="Billede 9" descr="IBI-Facade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9111" y="2071678"/>
              <a:ext cx="2000244" cy="1333496"/>
            </a:xfrm>
            <a:prstGeom prst="rect">
              <a:avLst/>
            </a:prstGeom>
          </p:spPr>
        </p:pic>
        <p:sp>
          <p:nvSpPr>
            <p:cNvPr id="14" name="Tekstboks 13"/>
            <p:cNvSpPr txBox="1"/>
            <p:nvPr/>
          </p:nvSpPr>
          <p:spPr>
            <a:xfrm>
              <a:off x="719111" y="3429000"/>
              <a:ext cx="20002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/>
                <a:t>Hovedkontor DK</a:t>
              </a:r>
            </a:p>
            <a:p>
              <a:r>
                <a:rPr lang="da-DK" sz="1400" dirty="0"/>
                <a:t>Amagertorv 21</a:t>
              </a:r>
            </a:p>
            <a:p>
              <a:r>
                <a:rPr lang="da-DK" sz="1400" dirty="0"/>
                <a:t>1160 København K</a:t>
              </a:r>
              <a:endParaRPr lang="da-DK" sz="1600" dirty="0"/>
            </a:p>
          </p:txBody>
        </p:sp>
        <p:grpSp>
          <p:nvGrpSpPr>
            <p:cNvPr id="13" name="Gruppe 29"/>
            <p:cNvGrpSpPr/>
            <p:nvPr/>
          </p:nvGrpSpPr>
          <p:grpSpPr>
            <a:xfrm>
              <a:off x="2290747" y="3571876"/>
              <a:ext cx="285752" cy="286546"/>
              <a:chOff x="2357422" y="4857760"/>
              <a:chExt cx="285752" cy="286546"/>
            </a:xfrm>
          </p:grpSpPr>
          <p:sp>
            <p:nvSpPr>
              <p:cNvPr id="31" name="Ellipse 30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32" name="Lige forbindelse 31"/>
              <p:cNvCxnSpPr>
                <a:stCxn id="31" idx="0"/>
                <a:endCxn id="31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Lige forbindelse 32"/>
              <p:cNvCxnSpPr>
                <a:stCxn id="31" idx="2"/>
                <a:endCxn id="31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Billede 3" descr="skandinavie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1144864"/>
            <a:ext cx="3901246" cy="5030554"/>
          </a:xfrm>
          <a:prstGeom prst="rect">
            <a:avLst/>
          </a:prstGeom>
        </p:spPr>
      </p:pic>
      <p:sp>
        <p:nvSpPr>
          <p:cNvPr id="47" name="Titel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Denmark</a:t>
            </a:r>
          </a:p>
        </p:txBody>
      </p:sp>
      <p:grpSp>
        <p:nvGrpSpPr>
          <p:cNvPr id="24" name="Gruppe 63"/>
          <p:cNvGrpSpPr/>
          <p:nvPr/>
        </p:nvGrpSpPr>
        <p:grpSpPr>
          <a:xfrm>
            <a:off x="142844" y="-571528"/>
            <a:ext cx="284959" cy="285752"/>
            <a:chOff x="2357422" y="4857760"/>
            <a:chExt cx="285752" cy="286546"/>
          </a:xfrm>
        </p:grpSpPr>
        <p:sp>
          <p:nvSpPr>
            <p:cNvPr id="65" name="Ellipse 64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6" name="Lige forbindelse 65"/>
            <p:cNvCxnSpPr>
              <a:stCxn id="65" idx="0"/>
              <a:endCxn id="65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ge forbindelse 66"/>
            <p:cNvCxnSpPr>
              <a:stCxn id="65" idx="2"/>
              <a:endCxn id="65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e 105"/>
          <p:cNvGrpSpPr/>
          <p:nvPr/>
        </p:nvGrpSpPr>
        <p:grpSpPr>
          <a:xfrm>
            <a:off x="5286380" y="-500090"/>
            <a:ext cx="287138" cy="287936"/>
            <a:chOff x="2143108" y="4498386"/>
            <a:chExt cx="1071570" cy="1074548"/>
          </a:xfrm>
        </p:grpSpPr>
        <p:sp>
          <p:nvSpPr>
            <p:cNvPr id="107" name="Ellipse 106"/>
            <p:cNvSpPr/>
            <p:nvPr/>
          </p:nvSpPr>
          <p:spPr>
            <a:xfrm>
              <a:off x="2143108" y="4498386"/>
              <a:ext cx="1071570" cy="107157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08" name="Lige forbindelse 107"/>
            <p:cNvCxnSpPr>
              <a:stCxn id="107" idx="0"/>
              <a:endCxn id="107" idx="4"/>
            </p:cNvCxnSpPr>
            <p:nvPr/>
          </p:nvCxnSpPr>
          <p:spPr>
            <a:xfrm rot="16200000" flipH="1">
              <a:off x="2143108" y="5034171"/>
              <a:ext cx="1071570" cy="59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Lige forbindelse 108"/>
            <p:cNvCxnSpPr>
              <a:stCxn id="107" idx="2"/>
              <a:endCxn id="107" idx="6"/>
            </p:cNvCxnSpPr>
            <p:nvPr/>
          </p:nvCxnSpPr>
          <p:spPr>
            <a:xfrm rot="10800000" flipH="1">
              <a:off x="2143108" y="5034171"/>
              <a:ext cx="1071570" cy="59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e 93"/>
          <p:cNvGrpSpPr/>
          <p:nvPr/>
        </p:nvGrpSpPr>
        <p:grpSpPr>
          <a:xfrm>
            <a:off x="7215206" y="642918"/>
            <a:ext cx="357190" cy="358183"/>
            <a:chOff x="2357422" y="4857760"/>
            <a:chExt cx="285752" cy="286546"/>
          </a:xfrm>
        </p:grpSpPr>
        <p:sp>
          <p:nvSpPr>
            <p:cNvPr id="98" name="Ellipse 97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02" name="Lige forbindelse 101"/>
            <p:cNvCxnSpPr>
              <a:stCxn id="98" idx="0"/>
              <a:endCxn id="98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Lige forbindelse 105"/>
            <p:cNvCxnSpPr>
              <a:stCxn id="98" idx="2"/>
              <a:endCxn id="98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e 71"/>
          <p:cNvGrpSpPr/>
          <p:nvPr/>
        </p:nvGrpSpPr>
        <p:grpSpPr>
          <a:xfrm>
            <a:off x="785786" y="1214422"/>
            <a:ext cx="1857387" cy="2193940"/>
            <a:chOff x="809598" y="744519"/>
            <a:chExt cx="2005027" cy="2193940"/>
          </a:xfrm>
        </p:grpSpPr>
        <p:sp>
          <p:nvSpPr>
            <p:cNvPr id="73" name="Rektangel 72"/>
            <p:cNvSpPr/>
            <p:nvPr/>
          </p:nvSpPr>
          <p:spPr>
            <a:xfrm>
              <a:off x="809598" y="2128828"/>
              <a:ext cx="1995516" cy="80963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74" name="Billede 73" descr="IBI-Facad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6200" y="744519"/>
              <a:ext cx="1025766" cy="1333496"/>
            </a:xfrm>
            <a:prstGeom prst="rect">
              <a:avLst/>
            </a:prstGeom>
          </p:spPr>
        </p:pic>
        <p:sp>
          <p:nvSpPr>
            <p:cNvPr id="75" name="Tekstboks 74"/>
            <p:cNvSpPr txBox="1"/>
            <p:nvPr/>
          </p:nvSpPr>
          <p:spPr>
            <a:xfrm>
              <a:off x="814361" y="2152641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/>
                <a:t>CEO</a:t>
              </a:r>
            </a:p>
            <a:p>
              <a:r>
                <a:rPr lang="da-DK" sz="1400" dirty="0"/>
                <a:t>Peter Kastrup</a:t>
              </a:r>
            </a:p>
          </p:txBody>
        </p:sp>
        <p:grpSp>
          <p:nvGrpSpPr>
            <p:cNvPr id="76" name="Gruppe 29"/>
            <p:cNvGrpSpPr/>
            <p:nvPr/>
          </p:nvGrpSpPr>
          <p:grpSpPr>
            <a:xfrm>
              <a:off x="2385997" y="2295517"/>
              <a:ext cx="285752" cy="286546"/>
              <a:chOff x="2357422" y="4857760"/>
              <a:chExt cx="285752" cy="286546"/>
            </a:xfrm>
          </p:grpSpPr>
          <p:sp>
            <p:nvSpPr>
              <p:cNvPr id="77" name="Ellipse 76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8" name="Lige forbindelse 77"/>
              <p:cNvCxnSpPr>
                <a:stCxn id="77" idx="0"/>
                <a:endCxn id="77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Lige forbindelse 78"/>
              <p:cNvCxnSpPr>
                <a:stCxn id="77" idx="2"/>
                <a:endCxn id="77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Gruppe 79"/>
          <p:cNvGrpSpPr/>
          <p:nvPr/>
        </p:nvGrpSpPr>
        <p:grpSpPr>
          <a:xfrm>
            <a:off x="714171" y="1274462"/>
            <a:ext cx="2005027" cy="2143140"/>
            <a:chOff x="714348" y="1285860"/>
            <a:chExt cx="2005027" cy="2143140"/>
          </a:xfrm>
        </p:grpSpPr>
        <p:grpSp>
          <p:nvGrpSpPr>
            <p:cNvPr id="26" name="Gruppe 25"/>
            <p:cNvGrpSpPr/>
            <p:nvPr/>
          </p:nvGrpSpPr>
          <p:grpSpPr>
            <a:xfrm>
              <a:off x="714348" y="1285860"/>
              <a:ext cx="2005027" cy="2143140"/>
              <a:chOff x="809598" y="795319"/>
              <a:chExt cx="2005027" cy="2143140"/>
            </a:xfrm>
          </p:grpSpPr>
          <p:sp>
            <p:nvSpPr>
              <p:cNvPr id="15" name="Rektangel 14"/>
              <p:cNvSpPr/>
              <p:nvPr/>
            </p:nvSpPr>
            <p:spPr>
              <a:xfrm>
                <a:off x="809598" y="2128828"/>
                <a:ext cx="1995516" cy="809631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pic>
            <p:nvPicPr>
              <p:cNvPr id="10" name="Billede 9" descr="IBI-Facade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4361" y="795319"/>
                <a:ext cx="2000244" cy="1333496"/>
              </a:xfrm>
              <a:prstGeom prst="rect">
                <a:avLst/>
              </a:prstGeom>
            </p:spPr>
          </p:pic>
          <p:sp>
            <p:nvSpPr>
              <p:cNvPr id="14" name="Tekstboks 13"/>
              <p:cNvSpPr txBox="1"/>
              <p:nvPr/>
            </p:nvSpPr>
            <p:spPr>
              <a:xfrm>
                <a:off x="814361" y="2152641"/>
                <a:ext cx="200026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400" dirty="0"/>
                  <a:t>Main Office DK</a:t>
                </a:r>
              </a:p>
              <a:p>
                <a:r>
                  <a:rPr lang="da-DK" sz="1400" dirty="0"/>
                  <a:t>Amagertorv 21</a:t>
                </a:r>
              </a:p>
              <a:p>
                <a:r>
                  <a:rPr lang="da-DK" sz="1400" dirty="0"/>
                  <a:t>1160 København K</a:t>
                </a:r>
                <a:endParaRPr lang="da-DK" sz="1600" dirty="0"/>
              </a:p>
            </p:txBody>
          </p:sp>
          <p:grpSp>
            <p:nvGrpSpPr>
              <p:cNvPr id="30" name="Gruppe 29"/>
              <p:cNvGrpSpPr/>
              <p:nvPr/>
            </p:nvGrpSpPr>
            <p:grpSpPr>
              <a:xfrm>
                <a:off x="2385997" y="2295517"/>
                <a:ext cx="285752" cy="286546"/>
                <a:chOff x="2357422" y="4857760"/>
                <a:chExt cx="285752" cy="286546"/>
              </a:xfrm>
            </p:grpSpPr>
            <p:sp>
              <p:nvSpPr>
                <p:cNvPr id="31" name="Ellipse 30"/>
                <p:cNvSpPr/>
                <p:nvPr/>
              </p:nvSpPr>
              <p:spPr>
                <a:xfrm>
                  <a:off x="2357422" y="4857760"/>
                  <a:ext cx="285752" cy="285752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a-DK"/>
                </a:p>
              </p:txBody>
            </p:sp>
            <p:cxnSp>
              <p:nvCxnSpPr>
                <p:cNvPr id="32" name="Lige forbindelse 31"/>
                <p:cNvCxnSpPr>
                  <a:stCxn id="31" idx="0"/>
                  <a:endCxn id="31" idx="4"/>
                </p:cNvCxnSpPr>
                <p:nvPr/>
              </p:nvCxnSpPr>
              <p:spPr>
                <a:xfrm rot="16200000" flipH="1">
                  <a:off x="2357422" y="5000636"/>
                  <a:ext cx="285752" cy="1588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Lige forbindelse 32"/>
                <p:cNvCxnSpPr>
                  <a:stCxn id="31" idx="2"/>
                  <a:endCxn id="31" idx="6"/>
                </p:cNvCxnSpPr>
                <p:nvPr/>
              </p:nvCxnSpPr>
              <p:spPr>
                <a:xfrm rot="10800000" flipH="1">
                  <a:off x="2357422" y="5000636"/>
                  <a:ext cx="285752" cy="1588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" name="Gruppe 67"/>
            <p:cNvGrpSpPr/>
            <p:nvPr/>
          </p:nvGrpSpPr>
          <p:grpSpPr>
            <a:xfrm>
              <a:off x="2332022" y="2824158"/>
              <a:ext cx="214314" cy="214910"/>
              <a:chOff x="2357422" y="4857760"/>
              <a:chExt cx="285752" cy="286546"/>
            </a:xfrm>
          </p:grpSpPr>
          <p:sp>
            <p:nvSpPr>
              <p:cNvPr id="69" name="Ellipse 68"/>
              <p:cNvSpPr/>
              <p:nvPr/>
            </p:nvSpPr>
            <p:spPr>
              <a:xfrm>
                <a:off x="2357422" y="4857760"/>
                <a:ext cx="285752" cy="2857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a-DK"/>
              </a:p>
            </p:txBody>
          </p:sp>
          <p:cxnSp>
            <p:nvCxnSpPr>
              <p:cNvPr id="70" name="Lige forbindelse 69"/>
              <p:cNvCxnSpPr>
                <a:stCxn id="69" idx="0"/>
                <a:endCxn id="69" idx="4"/>
              </p:cNvCxnSpPr>
              <p:nvPr/>
            </p:nvCxnSpPr>
            <p:spPr>
              <a:xfrm rot="162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Lige forbindelse 70"/>
              <p:cNvCxnSpPr>
                <a:stCxn id="69" idx="2"/>
                <a:endCxn id="69" idx="6"/>
              </p:cNvCxnSpPr>
              <p:nvPr/>
            </p:nvCxnSpPr>
            <p:spPr>
              <a:xfrm rot="10800000" flipH="1">
                <a:off x="2357422" y="5000636"/>
                <a:ext cx="285752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Billede 3" descr="skandinavi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1144864"/>
            <a:ext cx="3901246" cy="5030554"/>
          </a:xfrm>
          <a:prstGeom prst="rect">
            <a:avLst/>
          </a:prstGeom>
        </p:spPr>
      </p:pic>
      <p:sp>
        <p:nvSpPr>
          <p:cNvPr id="47" name="Titel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Denmark</a:t>
            </a:r>
          </a:p>
        </p:txBody>
      </p:sp>
      <p:grpSp>
        <p:nvGrpSpPr>
          <p:cNvPr id="48" name="Gruppe 47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49" name="Ellipse 48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50" name="Lige forbindelse 49"/>
            <p:cNvCxnSpPr>
              <a:stCxn id="49" idx="0"/>
              <a:endCxn id="49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ge forbindelse 50"/>
            <p:cNvCxnSpPr>
              <a:stCxn id="49" idx="2"/>
              <a:endCxn id="49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pe 51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57" name="Ellipse 56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58" name="Lige forbindelse 57"/>
            <p:cNvCxnSpPr>
              <a:stCxn id="57" idx="0"/>
              <a:endCxn id="57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Lige forbindelse 58"/>
            <p:cNvCxnSpPr>
              <a:stCxn id="57" idx="2"/>
              <a:endCxn id="57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61" name="Ellipse 60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2" name="Lige forbindelse 61"/>
            <p:cNvCxnSpPr>
              <a:stCxn id="61" idx="0"/>
              <a:endCxn id="61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Lige forbindelse 62"/>
            <p:cNvCxnSpPr>
              <a:stCxn id="61" idx="2"/>
              <a:endCxn id="61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uppe 63"/>
          <p:cNvGrpSpPr/>
          <p:nvPr/>
        </p:nvGrpSpPr>
        <p:grpSpPr>
          <a:xfrm>
            <a:off x="2332022" y="2824158"/>
            <a:ext cx="214314" cy="214910"/>
            <a:chOff x="2357422" y="4857760"/>
            <a:chExt cx="285752" cy="286546"/>
          </a:xfrm>
        </p:grpSpPr>
        <p:sp>
          <p:nvSpPr>
            <p:cNvPr id="65" name="Ellipse 64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66" name="Lige forbindelse 65"/>
            <p:cNvCxnSpPr>
              <a:stCxn id="65" idx="0"/>
              <a:endCxn id="65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ge forbindelse 66"/>
            <p:cNvCxnSpPr>
              <a:stCxn id="65" idx="2"/>
              <a:endCxn id="65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uppe 127"/>
          <p:cNvGrpSpPr/>
          <p:nvPr/>
        </p:nvGrpSpPr>
        <p:grpSpPr>
          <a:xfrm>
            <a:off x="7215206" y="642918"/>
            <a:ext cx="357190" cy="358183"/>
            <a:chOff x="2357422" y="4857760"/>
            <a:chExt cx="285752" cy="286546"/>
          </a:xfrm>
        </p:grpSpPr>
        <p:sp>
          <p:nvSpPr>
            <p:cNvPr id="129" name="Ellipse 128"/>
            <p:cNvSpPr/>
            <p:nvPr/>
          </p:nvSpPr>
          <p:spPr>
            <a:xfrm>
              <a:off x="2357422" y="4857760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cxnSp>
          <p:nvCxnSpPr>
            <p:cNvPr id="130" name="Lige forbindelse 129"/>
            <p:cNvCxnSpPr>
              <a:stCxn id="129" idx="0"/>
              <a:endCxn id="129" idx="4"/>
            </p:cNvCxnSpPr>
            <p:nvPr/>
          </p:nvCxnSpPr>
          <p:spPr>
            <a:xfrm rot="162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Lige forbindelse 130"/>
            <p:cNvCxnSpPr>
              <a:stCxn id="129" idx="2"/>
              <a:endCxn id="129" idx="6"/>
            </p:cNvCxnSpPr>
            <p:nvPr/>
          </p:nvCxnSpPr>
          <p:spPr>
            <a:xfrm rot="10800000" flipH="1">
              <a:off x="2357422" y="5000636"/>
              <a:ext cx="285752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kstboks 52"/>
          <p:cNvSpPr txBox="1"/>
          <p:nvPr/>
        </p:nvSpPr>
        <p:spPr>
          <a:xfrm>
            <a:off x="0" y="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b="1" dirty="0"/>
              <a:t>Solution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6718 0.3877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19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1215 0.3981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199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27274 0.3770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188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0416 0.3351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40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Kontortema</vt:lpstr>
      <vt:lpstr>VideoBuster Denmark</vt:lpstr>
      <vt:lpstr>VideoBuster Denmark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Michael Martinsson</dc:creator>
  <cp:lastModifiedBy>Allan Clausen</cp:lastModifiedBy>
  <cp:revision>41</cp:revision>
  <dcterms:created xsi:type="dcterms:W3CDTF">2007-06-28T17:23:41Z</dcterms:created>
  <dcterms:modified xsi:type="dcterms:W3CDTF">2016-11-04T10:20:32Z</dcterms:modified>
</cp:coreProperties>
</file>