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</p:sldIdLst>
  <p:sldSz cx="12192000" cy="6858000"/>
  <p:notesSz cx="6858000" cy="9144000"/>
  <p:custShowLst>
    <p:custShow name="Chart" id="0">
      <p:sldLst>
        <p:sld r:id="rId4"/>
      </p:sldLst>
    </p:custShow>
  </p:custShow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8F404D-483E-4446-B33E-9D969DD75ABD}" type="doc">
      <dgm:prSet loTypeId="urn:microsoft.com/office/officeart/2008/layout/BendingPictureCaptionList" loCatId="pictur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16174EA-3EFA-4809-BBAF-6069C9A7BBD4}">
      <dgm:prSet phldrT="[Tekst]"/>
      <dgm:spPr/>
      <dgm:t>
        <a:bodyPr/>
        <a:lstStyle/>
        <a:p>
          <a:r>
            <a:rPr lang="da-DK" dirty="0" err="1"/>
            <a:t>Executive</a:t>
          </a:r>
          <a:r>
            <a:rPr lang="da-DK" dirty="0"/>
            <a:t> </a:t>
          </a:r>
          <a:r>
            <a:rPr lang="da-DK" dirty="0" err="1"/>
            <a:t>Director</a:t>
          </a:r>
          <a:endParaRPr lang="da-DK" dirty="0"/>
        </a:p>
      </dgm:t>
    </dgm:pt>
    <dgm:pt modelId="{29FF38CE-BA45-4F93-8EAD-4996DDE440D0}" type="parTrans" cxnId="{8B132AE1-8AF5-4CA6-A66A-E7A31DE6BEF6}">
      <dgm:prSet/>
      <dgm:spPr/>
      <dgm:t>
        <a:bodyPr/>
        <a:lstStyle/>
        <a:p>
          <a:endParaRPr lang="da-DK"/>
        </a:p>
      </dgm:t>
    </dgm:pt>
    <dgm:pt modelId="{17754653-ECE9-4441-9E56-0222DE880308}" type="sibTrans" cxnId="{8B132AE1-8AF5-4CA6-A66A-E7A31DE6BEF6}">
      <dgm:prSet/>
      <dgm:spPr/>
      <dgm:t>
        <a:bodyPr/>
        <a:lstStyle/>
        <a:p>
          <a:endParaRPr lang="da-DK"/>
        </a:p>
      </dgm:t>
    </dgm:pt>
    <dgm:pt modelId="{A0B8E75B-420C-4139-8A88-1EA0967FCC28}">
      <dgm:prSet phldrT="[Tekst]"/>
      <dgm:spPr/>
      <dgm:t>
        <a:bodyPr/>
        <a:lstStyle/>
        <a:p>
          <a:r>
            <a:rPr lang="da-DK" dirty="0"/>
            <a:t>Administrationen</a:t>
          </a:r>
        </a:p>
      </dgm:t>
    </dgm:pt>
    <dgm:pt modelId="{969E112F-DEF2-4365-A5EF-FE20F20BAA7C}" type="parTrans" cxnId="{6F810617-3CC1-4131-87B7-A3852BA70C87}">
      <dgm:prSet/>
      <dgm:spPr/>
      <dgm:t>
        <a:bodyPr/>
        <a:lstStyle/>
        <a:p>
          <a:endParaRPr lang="da-DK"/>
        </a:p>
      </dgm:t>
    </dgm:pt>
    <dgm:pt modelId="{C561CFEA-3467-4557-8D55-444523162459}" type="sibTrans" cxnId="{6F810617-3CC1-4131-87B7-A3852BA70C87}">
      <dgm:prSet/>
      <dgm:spPr/>
      <dgm:t>
        <a:bodyPr/>
        <a:lstStyle/>
        <a:p>
          <a:endParaRPr lang="da-DK"/>
        </a:p>
      </dgm:t>
    </dgm:pt>
    <dgm:pt modelId="{FB8EAD47-45BE-4EE4-A810-A0E4CCFF1FAA}">
      <dgm:prSet phldrT="[Tekst]"/>
      <dgm:spPr/>
      <dgm:t>
        <a:bodyPr/>
        <a:lstStyle/>
        <a:p>
          <a:r>
            <a:rPr lang="da-DK" dirty="0"/>
            <a:t>Sales and marketing</a:t>
          </a:r>
        </a:p>
      </dgm:t>
    </dgm:pt>
    <dgm:pt modelId="{EFEA2977-8ED4-4FE0-832A-3A71DE925BB6}" type="parTrans" cxnId="{E68849C0-1D60-45AC-863F-972D339E211C}">
      <dgm:prSet/>
      <dgm:spPr/>
      <dgm:t>
        <a:bodyPr/>
        <a:lstStyle/>
        <a:p>
          <a:endParaRPr lang="da-DK"/>
        </a:p>
      </dgm:t>
    </dgm:pt>
    <dgm:pt modelId="{85DFC393-8F69-4E47-A4A3-A83DDF80F860}" type="sibTrans" cxnId="{E68849C0-1D60-45AC-863F-972D339E211C}">
      <dgm:prSet/>
      <dgm:spPr/>
      <dgm:t>
        <a:bodyPr/>
        <a:lstStyle/>
        <a:p>
          <a:endParaRPr lang="da-DK"/>
        </a:p>
      </dgm:t>
    </dgm:pt>
    <dgm:pt modelId="{B6783407-1FBE-4143-8DA9-ACCBED4E8DAF}">
      <dgm:prSet/>
      <dgm:spPr/>
      <dgm:t>
        <a:bodyPr/>
        <a:lstStyle/>
        <a:p>
          <a:r>
            <a:rPr lang="da-DK" dirty="0"/>
            <a:t>Accounting</a:t>
          </a:r>
        </a:p>
      </dgm:t>
    </dgm:pt>
    <dgm:pt modelId="{EF1BED25-5D7E-4B65-BCBF-E7757831104D}" type="parTrans" cxnId="{7BB54856-87B3-44D9-B19B-552BBBCB5B73}">
      <dgm:prSet/>
      <dgm:spPr/>
      <dgm:t>
        <a:bodyPr/>
        <a:lstStyle/>
        <a:p>
          <a:endParaRPr lang="da-DK"/>
        </a:p>
      </dgm:t>
    </dgm:pt>
    <dgm:pt modelId="{386E0895-E302-465B-BA50-552FF3DCC935}" type="sibTrans" cxnId="{7BB54856-87B3-44D9-B19B-552BBBCB5B73}">
      <dgm:prSet/>
      <dgm:spPr/>
      <dgm:t>
        <a:bodyPr/>
        <a:lstStyle/>
        <a:p>
          <a:endParaRPr lang="da-DK"/>
        </a:p>
      </dgm:t>
    </dgm:pt>
    <dgm:pt modelId="{B5796142-C011-48A6-94E8-F8D05DEDC5E8}">
      <dgm:prSet/>
      <dgm:spPr/>
      <dgm:t>
        <a:bodyPr/>
        <a:lstStyle/>
        <a:p>
          <a:r>
            <a:rPr lang="da-DK" dirty="0"/>
            <a:t>IT and Web</a:t>
          </a:r>
        </a:p>
      </dgm:t>
    </dgm:pt>
    <dgm:pt modelId="{ED1583B1-D0C2-4564-8818-A34D347D536C}" type="parTrans" cxnId="{EF8B8A09-0F8B-4749-A007-9CD7F1113B7A}">
      <dgm:prSet/>
      <dgm:spPr/>
      <dgm:t>
        <a:bodyPr/>
        <a:lstStyle/>
        <a:p>
          <a:endParaRPr lang="da-DK"/>
        </a:p>
      </dgm:t>
    </dgm:pt>
    <dgm:pt modelId="{FF9F9545-0D8E-4CD6-AD92-774CFE55E61A}" type="sibTrans" cxnId="{EF8B8A09-0F8B-4749-A007-9CD7F1113B7A}">
      <dgm:prSet/>
      <dgm:spPr/>
      <dgm:t>
        <a:bodyPr/>
        <a:lstStyle/>
        <a:p>
          <a:endParaRPr lang="da-DK"/>
        </a:p>
      </dgm:t>
    </dgm:pt>
    <dgm:pt modelId="{1B280589-50D9-41AF-BD81-4DCC02533D3D}">
      <dgm:prSet/>
      <dgm:spPr/>
      <dgm:t>
        <a:bodyPr/>
        <a:lstStyle/>
        <a:p>
          <a:r>
            <a:rPr lang="da-DK" dirty="0"/>
            <a:t>Human Relations</a:t>
          </a:r>
        </a:p>
      </dgm:t>
    </dgm:pt>
    <dgm:pt modelId="{0AA0C421-60E8-4FE2-B244-AC7A444B979F}" type="parTrans" cxnId="{884FB219-1132-44C4-9112-FF6E339069CB}">
      <dgm:prSet/>
      <dgm:spPr/>
      <dgm:t>
        <a:bodyPr/>
        <a:lstStyle/>
        <a:p>
          <a:endParaRPr lang="da-DK"/>
        </a:p>
      </dgm:t>
    </dgm:pt>
    <dgm:pt modelId="{2221A406-08E8-466E-83CC-29CD4D10AE67}" type="sibTrans" cxnId="{884FB219-1132-44C4-9112-FF6E339069CB}">
      <dgm:prSet/>
      <dgm:spPr/>
      <dgm:t>
        <a:bodyPr/>
        <a:lstStyle/>
        <a:p>
          <a:endParaRPr lang="da-DK"/>
        </a:p>
      </dgm:t>
    </dgm:pt>
    <dgm:pt modelId="{C4611EEE-DF3A-418E-9E6D-7626BB6FFD15}">
      <dgm:prSet/>
      <dgm:spPr/>
      <dgm:t>
        <a:bodyPr/>
        <a:lstStyle/>
        <a:p>
          <a:r>
            <a:rPr lang="da-DK" dirty="0"/>
            <a:t>Distribution and </a:t>
          </a:r>
          <a:r>
            <a:rPr lang="da-DK" dirty="0" err="1"/>
            <a:t>Warehouse</a:t>
          </a:r>
          <a:endParaRPr lang="da-DK" dirty="0"/>
        </a:p>
      </dgm:t>
    </dgm:pt>
    <dgm:pt modelId="{57D4FA8C-A743-4793-91BA-2234E36FA916}" type="parTrans" cxnId="{CD8B4D19-712F-446A-B35D-8432BA1E1FAA}">
      <dgm:prSet/>
      <dgm:spPr/>
      <dgm:t>
        <a:bodyPr/>
        <a:lstStyle/>
        <a:p>
          <a:endParaRPr lang="da-DK"/>
        </a:p>
      </dgm:t>
    </dgm:pt>
    <dgm:pt modelId="{3BEB920F-F83C-4D6B-BBFD-D538741CEDEA}" type="sibTrans" cxnId="{CD8B4D19-712F-446A-B35D-8432BA1E1FAA}">
      <dgm:prSet/>
      <dgm:spPr/>
      <dgm:t>
        <a:bodyPr/>
        <a:lstStyle/>
        <a:p>
          <a:endParaRPr lang="da-DK"/>
        </a:p>
      </dgm:t>
    </dgm:pt>
    <dgm:pt modelId="{9449A6E3-A129-432B-A2B0-D485D38713F0}" type="pres">
      <dgm:prSet presAssocID="{6C8F404D-483E-4446-B33E-9D969DD75ABD}" presName="Name0" presStyleCnt="0">
        <dgm:presLayoutVars>
          <dgm:dir/>
          <dgm:resizeHandles val="exact"/>
        </dgm:presLayoutVars>
      </dgm:prSet>
      <dgm:spPr/>
    </dgm:pt>
    <dgm:pt modelId="{69078321-84F6-445D-BCF3-4426EAF047DD}" type="pres">
      <dgm:prSet presAssocID="{116174EA-3EFA-4809-BBAF-6069C9A7BBD4}" presName="composite" presStyleCnt="0"/>
      <dgm:spPr/>
    </dgm:pt>
    <dgm:pt modelId="{58BA9511-9275-4F31-9286-56A493881906}" type="pres">
      <dgm:prSet presAssocID="{116174EA-3EFA-4809-BBAF-6069C9A7BBD4}" presName="rect1" presStyleLbl="b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4ABCA359-EA2A-4610-BEB3-8F0C213F7330}" type="pres">
      <dgm:prSet presAssocID="{116174EA-3EFA-4809-BBAF-6069C9A7BBD4}" presName="wedgeRectCallout1" presStyleLbl="node1" presStyleIdx="0" presStyleCnt="7">
        <dgm:presLayoutVars>
          <dgm:bulletEnabled val="1"/>
        </dgm:presLayoutVars>
      </dgm:prSet>
      <dgm:spPr/>
    </dgm:pt>
    <dgm:pt modelId="{E0816B6F-B609-439B-814E-2A64DAA0CF12}" type="pres">
      <dgm:prSet presAssocID="{17754653-ECE9-4441-9E56-0222DE880308}" presName="sibTrans" presStyleCnt="0"/>
      <dgm:spPr/>
    </dgm:pt>
    <dgm:pt modelId="{88387256-15F5-4F04-9321-2D3D50F9D721}" type="pres">
      <dgm:prSet presAssocID="{A0B8E75B-420C-4139-8A88-1EA0967FCC28}" presName="composite" presStyleCnt="0"/>
      <dgm:spPr/>
    </dgm:pt>
    <dgm:pt modelId="{A99970A4-4723-4B5B-8EAE-DDC8428016D5}" type="pres">
      <dgm:prSet presAssocID="{A0B8E75B-420C-4139-8A88-1EA0967FCC28}" presName="rect1" presStyleLbl="bgImgPlace1" presStyleIdx="1" presStyleCnt="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A47EE814-AA89-4343-8E40-E1FBC28B868E}" type="pres">
      <dgm:prSet presAssocID="{A0B8E75B-420C-4139-8A88-1EA0967FCC28}" presName="wedgeRectCallout1" presStyleLbl="node1" presStyleIdx="1" presStyleCnt="7">
        <dgm:presLayoutVars>
          <dgm:bulletEnabled val="1"/>
        </dgm:presLayoutVars>
      </dgm:prSet>
      <dgm:spPr/>
    </dgm:pt>
    <dgm:pt modelId="{A2D3F38A-5303-4503-A2A0-7673EC81338A}" type="pres">
      <dgm:prSet presAssocID="{C561CFEA-3467-4557-8D55-444523162459}" presName="sibTrans" presStyleCnt="0"/>
      <dgm:spPr/>
    </dgm:pt>
    <dgm:pt modelId="{A36EB70C-1C94-4852-85B3-7471F769CA1F}" type="pres">
      <dgm:prSet presAssocID="{FB8EAD47-45BE-4EE4-A810-A0E4CCFF1FAA}" presName="composite" presStyleCnt="0"/>
      <dgm:spPr/>
    </dgm:pt>
    <dgm:pt modelId="{A72B8A71-DCC1-4EC9-91AC-6496C465F2F2}" type="pres">
      <dgm:prSet presAssocID="{FB8EAD47-45BE-4EE4-A810-A0E4CCFF1FAA}" presName="rect1" presStyleLbl="b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791CA90B-457C-474E-9FE6-A293F8C1A2B6}" type="pres">
      <dgm:prSet presAssocID="{FB8EAD47-45BE-4EE4-A810-A0E4CCFF1FAA}" presName="wedgeRectCallout1" presStyleLbl="node1" presStyleIdx="2" presStyleCnt="7">
        <dgm:presLayoutVars>
          <dgm:bulletEnabled val="1"/>
        </dgm:presLayoutVars>
      </dgm:prSet>
      <dgm:spPr/>
    </dgm:pt>
    <dgm:pt modelId="{897D3C30-6C4E-4F61-AA40-B41B813C0DF1}" type="pres">
      <dgm:prSet presAssocID="{85DFC393-8F69-4E47-A4A3-A83DDF80F860}" presName="sibTrans" presStyleCnt="0"/>
      <dgm:spPr/>
    </dgm:pt>
    <dgm:pt modelId="{AB2D003A-6F40-4378-96E4-69C2F0BC74E2}" type="pres">
      <dgm:prSet presAssocID="{B6783407-1FBE-4143-8DA9-ACCBED4E8DAF}" presName="composite" presStyleCnt="0"/>
      <dgm:spPr/>
    </dgm:pt>
    <dgm:pt modelId="{498398EE-9CF8-4CD6-BCCF-A8444B979069}" type="pres">
      <dgm:prSet presAssocID="{B6783407-1FBE-4143-8DA9-ACCBED4E8DAF}" presName="rect1" presStyleLbl="b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58192DB4-0167-46C2-BC99-5CC3C3203B18}" type="pres">
      <dgm:prSet presAssocID="{B6783407-1FBE-4143-8DA9-ACCBED4E8DAF}" presName="wedgeRectCallout1" presStyleLbl="node1" presStyleIdx="3" presStyleCnt="7">
        <dgm:presLayoutVars>
          <dgm:bulletEnabled val="1"/>
        </dgm:presLayoutVars>
      </dgm:prSet>
      <dgm:spPr/>
    </dgm:pt>
    <dgm:pt modelId="{AB8BB044-125D-42B4-821F-E21316BAB48C}" type="pres">
      <dgm:prSet presAssocID="{386E0895-E302-465B-BA50-552FF3DCC935}" presName="sibTrans" presStyleCnt="0"/>
      <dgm:spPr/>
    </dgm:pt>
    <dgm:pt modelId="{97E68330-99C3-4DB4-B635-2B4C572A3D91}" type="pres">
      <dgm:prSet presAssocID="{B5796142-C011-48A6-94E8-F8D05DEDC5E8}" presName="composite" presStyleCnt="0"/>
      <dgm:spPr/>
    </dgm:pt>
    <dgm:pt modelId="{50D49EEB-A7F8-4B84-B273-EE064BF6D3AB}" type="pres">
      <dgm:prSet presAssocID="{B5796142-C011-48A6-94E8-F8D05DEDC5E8}" presName="rect1" presStyleLbl="bgImgPlace1" presStyleIdx="4" presStyleCnt="7"/>
      <dgm:spPr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</dgm:spPr>
    </dgm:pt>
    <dgm:pt modelId="{319F92C8-9B9D-4DC2-AE6E-05E1F6AB53A8}" type="pres">
      <dgm:prSet presAssocID="{B5796142-C011-48A6-94E8-F8D05DEDC5E8}" presName="wedgeRectCallout1" presStyleLbl="node1" presStyleIdx="4" presStyleCnt="7">
        <dgm:presLayoutVars>
          <dgm:bulletEnabled val="1"/>
        </dgm:presLayoutVars>
      </dgm:prSet>
      <dgm:spPr/>
    </dgm:pt>
    <dgm:pt modelId="{F6DA0B36-5FD9-46B6-ABB2-2A5112AF113F}" type="pres">
      <dgm:prSet presAssocID="{FF9F9545-0D8E-4CD6-AD92-774CFE55E61A}" presName="sibTrans" presStyleCnt="0"/>
      <dgm:spPr/>
    </dgm:pt>
    <dgm:pt modelId="{C5A70BCF-6CE6-4D70-A87E-AB5ED26FEE59}" type="pres">
      <dgm:prSet presAssocID="{1B280589-50D9-41AF-BD81-4DCC02533D3D}" presName="composite" presStyleCnt="0"/>
      <dgm:spPr/>
    </dgm:pt>
    <dgm:pt modelId="{C4661F78-DD6F-4D90-BA49-6632C88600CD}" type="pres">
      <dgm:prSet presAssocID="{1B280589-50D9-41AF-BD81-4DCC02533D3D}" presName="rect1" presStyleLbl="b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BA40363F-B7FE-46A1-B20D-1BC897977538}" type="pres">
      <dgm:prSet presAssocID="{1B280589-50D9-41AF-BD81-4DCC02533D3D}" presName="wedgeRectCallout1" presStyleLbl="node1" presStyleIdx="5" presStyleCnt="7">
        <dgm:presLayoutVars>
          <dgm:bulletEnabled val="1"/>
        </dgm:presLayoutVars>
      </dgm:prSet>
      <dgm:spPr/>
    </dgm:pt>
    <dgm:pt modelId="{683666E7-95AC-4BAF-A8DD-A81C401AE785}" type="pres">
      <dgm:prSet presAssocID="{2221A406-08E8-466E-83CC-29CD4D10AE67}" presName="sibTrans" presStyleCnt="0"/>
      <dgm:spPr/>
    </dgm:pt>
    <dgm:pt modelId="{D0CFE02D-17AC-4AF1-B456-715CBAB48E02}" type="pres">
      <dgm:prSet presAssocID="{C4611EEE-DF3A-418E-9E6D-7626BB6FFD15}" presName="composite" presStyleCnt="0"/>
      <dgm:spPr/>
    </dgm:pt>
    <dgm:pt modelId="{DA3A8CFD-4A4D-45B3-AA93-E873A403F525}" type="pres">
      <dgm:prSet presAssocID="{C4611EEE-DF3A-418E-9E6D-7626BB6FFD15}" presName="rect1" presStyleLbl="bgImgPlace1" presStyleIdx="6" presStyleCnt="7"/>
      <dgm:spPr>
        <a:blipFill>
          <a:blip xmlns:r="http://schemas.openxmlformats.org/officeDocument/2006/relationships" r:embed="rId7"/>
          <a:srcRect/>
          <a:stretch>
            <a:fillRect l="-3000" r="-3000"/>
          </a:stretch>
        </a:blipFill>
      </dgm:spPr>
    </dgm:pt>
    <dgm:pt modelId="{6D1942B3-DA38-4B4B-863D-79C33870D67C}" type="pres">
      <dgm:prSet presAssocID="{C4611EEE-DF3A-418E-9E6D-7626BB6FFD15}" presName="wedgeRectCallout1" presStyleLbl="node1" presStyleIdx="6" presStyleCnt="7">
        <dgm:presLayoutVars>
          <dgm:bulletEnabled val="1"/>
        </dgm:presLayoutVars>
      </dgm:prSet>
      <dgm:spPr/>
    </dgm:pt>
  </dgm:ptLst>
  <dgm:cxnLst>
    <dgm:cxn modelId="{FB3220B0-D6B7-4390-B6DB-235793EF0B43}" type="presOf" srcId="{FB8EAD47-45BE-4EE4-A810-A0E4CCFF1FAA}" destId="{791CA90B-457C-474E-9FE6-A293F8C1A2B6}" srcOrd="0" destOrd="0" presId="urn:microsoft.com/office/officeart/2008/layout/BendingPictureCaptionList"/>
    <dgm:cxn modelId="{6F810617-3CC1-4131-87B7-A3852BA70C87}" srcId="{6C8F404D-483E-4446-B33E-9D969DD75ABD}" destId="{A0B8E75B-420C-4139-8A88-1EA0967FCC28}" srcOrd="1" destOrd="0" parTransId="{969E112F-DEF2-4365-A5EF-FE20F20BAA7C}" sibTransId="{C561CFEA-3467-4557-8D55-444523162459}"/>
    <dgm:cxn modelId="{E0637C3B-2D62-4384-AA7B-73BCE06B73D2}" type="presOf" srcId="{C4611EEE-DF3A-418E-9E6D-7626BB6FFD15}" destId="{6D1942B3-DA38-4B4B-863D-79C33870D67C}" srcOrd="0" destOrd="0" presId="urn:microsoft.com/office/officeart/2008/layout/BendingPictureCaptionList"/>
    <dgm:cxn modelId="{CD8B4D19-712F-446A-B35D-8432BA1E1FAA}" srcId="{6C8F404D-483E-4446-B33E-9D969DD75ABD}" destId="{C4611EEE-DF3A-418E-9E6D-7626BB6FFD15}" srcOrd="6" destOrd="0" parTransId="{57D4FA8C-A743-4793-91BA-2234E36FA916}" sibTransId="{3BEB920F-F83C-4D6B-BBFD-D538741CEDEA}"/>
    <dgm:cxn modelId="{CEE165B0-1BEE-45F7-93A7-22291FCC1664}" type="presOf" srcId="{6C8F404D-483E-4446-B33E-9D969DD75ABD}" destId="{9449A6E3-A129-432B-A2B0-D485D38713F0}" srcOrd="0" destOrd="0" presId="urn:microsoft.com/office/officeart/2008/layout/BendingPictureCaptionList"/>
    <dgm:cxn modelId="{9892D47E-398E-42BB-84DD-60DFDB1176A4}" type="presOf" srcId="{116174EA-3EFA-4809-BBAF-6069C9A7BBD4}" destId="{4ABCA359-EA2A-4610-BEB3-8F0C213F7330}" srcOrd="0" destOrd="0" presId="urn:microsoft.com/office/officeart/2008/layout/BendingPictureCaptionList"/>
    <dgm:cxn modelId="{E68849C0-1D60-45AC-863F-972D339E211C}" srcId="{6C8F404D-483E-4446-B33E-9D969DD75ABD}" destId="{FB8EAD47-45BE-4EE4-A810-A0E4CCFF1FAA}" srcOrd="2" destOrd="0" parTransId="{EFEA2977-8ED4-4FE0-832A-3A71DE925BB6}" sibTransId="{85DFC393-8F69-4E47-A4A3-A83DDF80F860}"/>
    <dgm:cxn modelId="{884FB219-1132-44C4-9112-FF6E339069CB}" srcId="{6C8F404D-483E-4446-B33E-9D969DD75ABD}" destId="{1B280589-50D9-41AF-BD81-4DCC02533D3D}" srcOrd="5" destOrd="0" parTransId="{0AA0C421-60E8-4FE2-B244-AC7A444B979F}" sibTransId="{2221A406-08E8-466E-83CC-29CD4D10AE67}"/>
    <dgm:cxn modelId="{8D210929-942A-4B4B-8DF7-4C7950D81553}" type="presOf" srcId="{B6783407-1FBE-4143-8DA9-ACCBED4E8DAF}" destId="{58192DB4-0167-46C2-BC99-5CC3C3203B18}" srcOrd="0" destOrd="0" presId="urn:microsoft.com/office/officeart/2008/layout/BendingPictureCaptionList"/>
    <dgm:cxn modelId="{647D165F-CE70-4EC5-B2F6-A05E1CCB4682}" type="presOf" srcId="{A0B8E75B-420C-4139-8A88-1EA0967FCC28}" destId="{A47EE814-AA89-4343-8E40-E1FBC28B868E}" srcOrd="0" destOrd="0" presId="urn:microsoft.com/office/officeart/2008/layout/BendingPictureCaptionList"/>
    <dgm:cxn modelId="{EF8B8A09-0F8B-4749-A007-9CD7F1113B7A}" srcId="{6C8F404D-483E-4446-B33E-9D969DD75ABD}" destId="{B5796142-C011-48A6-94E8-F8D05DEDC5E8}" srcOrd="4" destOrd="0" parTransId="{ED1583B1-D0C2-4564-8818-A34D347D536C}" sibTransId="{FF9F9545-0D8E-4CD6-AD92-774CFE55E61A}"/>
    <dgm:cxn modelId="{D3C951CF-B277-45F1-B7B3-B2689B0250D7}" type="presOf" srcId="{B5796142-C011-48A6-94E8-F8D05DEDC5E8}" destId="{319F92C8-9B9D-4DC2-AE6E-05E1F6AB53A8}" srcOrd="0" destOrd="0" presId="urn:microsoft.com/office/officeart/2008/layout/BendingPictureCaptionList"/>
    <dgm:cxn modelId="{A7449C09-88DD-4D6B-AD20-3E913B453CDC}" type="presOf" srcId="{1B280589-50D9-41AF-BD81-4DCC02533D3D}" destId="{BA40363F-B7FE-46A1-B20D-1BC897977538}" srcOrd="0" destOrd="0" presId="urn:microsoft.com/office/officeart/2008/layout/BendingPictureCaptionList"/>
    <dgm:cxn modelId="{7BB54856-87B3-44D9-B19B-552BBBCB5B73}" srcId="{6C8F404D-483E-4446-B33E-9D969DD75ABD}" destId="{B6783407-1FBE-4143-8DA9-ACCBED4E8DAF}" srcOrd="3" destOrd="0" parTransId="{EF1BED25-5D7E-4B65-BCBF-E7757831104D}" sibTransId="{386E0895-E302-465B-BA50-552FF3DCC935}"/>
    <dgm:cxn modelId="{8B132AE1-8AF5-4CA6-A66A-E7A31DE6BEF6}" srcId="{6C8F404D-483E-4446-B33E-9D969DD75ABD}" destId="{116174EA-3EFA-4809-BBAF-6069C9A7BBD4}" srcOrd="0" destOrd="0" parTransId="{29FF38CE-BA45-4F93-8EAD-4996DDE440D0}" sibTransId="{17754653-ECE9-4441-9E56-0222DE880308}"/>
    <dgm:cxn modelId="{41AAFCAC-2342-4EF1-9938-4847E3AAAB76}" type="presParOf" srcId="{9449A6E3-A129-432B-A2B0-D485D38713F0}" destId="{69078321-84F6-445D-BCF3-4426EAF047DD}" srcOrd="0" destOrd="0" presId="urn:microsoft.com/office/officeart/2008/layout/BendingPictureCaptionList"/>
    <dgm:cxn modelId="{65DFD40A-A83E-460D-AE14-4BAD976F8D20}" type="presParOf" srcId="{69078321-84F6-445D-BCF3-4426EAF047DD}" destId="{58BA9511-9275-4F31-9286-56A493881906}" srcOrd="0" destOrd="0" presId="urn:microsoft.com/office/officeart/2008/layout/BendingPictureCaptionList"/>
    <dgm:cxn modelId="{ECE6E0C8-1FCD-49E2-8048-26B75571194C}" type="presParOf" srcId="{69078321-84F6-445D-BCF3-4426EAF047DD}" destId="{4ABCA359-EA2A-4610-BEB3-8F0C213F7330}" srcOrd="1" destOrd="0" presId="urn:microsoft.com/office/officeart/2008/layout/BendingPictureCaptionList"/>
    <dgm:cxn modelId="{96D0CC2E-3FAB-4486-A3D7-DA79E89F556D}" type="presParOf" srcId="{9449A6E3-A129-432B-A2B0-D485D38713F0}" destId="{E0816B6F-B609-439B-814E-2A64DAA0CF12}" srcOrd="1" destOrd="0" presId="urn:microsoft.com/office/officeart/2008/layout/BendingPictureCaptionList"/>
    <dgm:cxn modelId="{703B110F-EAD6-45B8-835F-330914479220}" type="presParOf" srcId="{9449A6E3-A129-432B-A2B0-D485D38713F0}" destId="{88387256-15F5-4F04-9321-2D3D50F9D721}" srcOrd="2" destOrd="0" presId="urn:microsoft.com/office/officeart/2008/layout/BendingPictureCaptionList"/>
    <dgm:cxn modelId="{8B2128DD-19A8-4D23-BDD2-0B597BDAB613}" type="presParOf" srcId="{88387256-15F5-4F04-9321-2D3D50F9D721}" destId="{A99970A4-4723-4B5B-8EAE-DDC8428016D5}" srcOrd="0" destOrd="0" presId="urn:microsoft.com/office/officeart/2008/layout/BendingPictureCaptionList"/>
    <dgm:cxn modelId="{25FDB684-5BA2-46BA-B58A-F8D5772A609B}" type="presParOf" srcId="{88387256-15F5-4F04-9321-2D3D50F9D721}" destId="{A47EE814-AA89-4343-8E40-E1FBC28B868E}" srcOrd="1" destOrd="0" presId="urn:microsoft.com/office/officeart/2008/layout/BendingPictureCaptionList"/>
    <dgm:cxn modelId="{4FD6161B-E95F-4401-B8F1-707EB0BDCC76}" type="presParOf" srcId="{9449A6E3-A129-432B-A2B0-D485D38713F0}" destId="{A2D3F38A-5303-4503-A2A0-7673EC81338A}" srcOrd="3" destOrd="0" presId="urn:microsoft.com/office/officeart/2008/layout/BendingPictureCaptionList"/>
    <dgm:cxn modelId="{8346EFD9-18E5-4BD9-B8B6-076BBA4FB295}" type="presParOf" srcId="{9449A6E3-A129-432B-A2B0-D485D38713F0}" destId="{A36EB70C-1C94-4852-85B3-7471F769CA1F}" srcOrd="4" destOrd="0" presId="urn:microsoft.com/office/officeart/2008/layout/BendingPictureCaptionList"/>
    <dgm:cxn modelId="{0848CE6B-E2D1-4E3D-AC94-55BC7775ED2D}" type="presParOf" srcId="{A36EB70C-1C94-4852-85B3-7471F769CA1F}" destId="{A72B8A71-DCC1-4EC9-91AC-6496C465F2F2}" srcOrd="0" destOrd="0" presId="urn:microsoft.com/office/officeart/2008/layout/BendingPictureCaptionList"/>
    <dgm:cxn modelId="{5ABF4006-5874-467C-A036-4235842396CD}" type="presParOf" srcId="{A36EB70C-1C94-4852-85B3-7471F769CA1F}" destId="{791CA90B-457C-474E-9FE6-A293F8C1A2B6}" srcOrd="1" destOrd="0" presId="urn:microsoft.com/office/officeart/2008/layout/BendingPictureCaptionList"/>
    <dgm:cxn modelId="{4D8B0D7A-A272-436F-8085-C2A28D2AFCDD}" type="presParOf" srcId="{9449A6E3-A129-432B-A2B0-D485D38713F0}" destId="{897D3C30-6C4E-4F61-AA40-B41B813C0DF1}" srcOrd="5" destOrd="0" presId="urn:microsoft.com/office/officeart/2008/layout/BendingPictureCaptionList"/>
    <dgm:cxn modelId="{E18DCC6A-7E86-45E0-90EF-F82302218ECC}" type="presParOf" srcId="{9449A6E3-A129-432B-A2B0-D485D38713F0}" destId="{AB2D003A-6F40-4378-96E4-69C2F0BC74E2}" srcOrd="6" destOrd="0" presId="urn:microsoft.com/office/officeart/2008/layout/BendingPictureCaptionList"/>
    <dgm:cxn modelId="{87094A59-4B4F-4758-AACA-84CE7DD62831}" type="presParOf" srcId="{AB2D003A-6F40-4378-96E4-69C2F0BC74E2}" destId="{498398EE-9CF8-4CD6-BCCF-A8444B979069}" srcOrd="0" destOrd="0" presId="urn:microsoft.com/office/officeart/2008/layout/BendingPictureCaptionList"/>
    <dgm:cxn modelId="{01ECC857-A500-495A-8EE2-DBD8720BDDDA}" type="presParOf" srcId="{AB2D003A-6F40-4378-96E4-69C2F0BC74E2}" destId="{58192DB4-0167-46C2-BC99-5CC3C3203B18}" srcOrd="1" destOrd="0" presId="urn:microsoft.com/office/officeart/2008/layout/BendingPictureCaptionList"/>
    <dgm:cxn modelId="{F8D404A7-3350-4B85-B7F1-46305AE46AD5}" type="presParOf" srcId="{9449A6E3-A129-432B-A2B0-D485D38713F0}" destId="{AB8BB044-125D-42B4-821F-E21316BAB48C}" srcOrd="7" destOrd="0" presId="urn:microsoft.com/office/officeart/2008/layout/BendingPictureCaptionList"/>
    <dgm:cxn modelId="{DAABA7AD-0E25-4C88-BBBA-F8006E9F08F6}" type="presParOf" srcId="{9449A6E3-A129-432B-A2B0-D485D38713F0}" destId="{97E68330-99C3-4DB4-B635-2B4C572A3D91}" srcOrd="8" destOrd="0" presId="urn:microsoft.com/office/officeart/2008/layout/BendingPictureCaptionList"/>
    <dgm:cxn modelId="{714F4982-0C05-44DE-8557-37025B78509F}" type="presParOf" srcId="{97E68330-99C3-4DB4-B635-2B4C572A3D91}" destId="{50D49EEB-A7F8-4B84-B273-EE064BF6D3AB}" srcOrd="0" destOrd="0" presId="urn:microsoft.com/office/officeart/2008/layout/BendingPictureCaptionList"/>
    <dgm:cxn modelId="{2249429E-A395-46C0-A257-65DD23872EAE}" type="presParOf" srcId="{97E68330-99C3-4DB4-B635-2B4C572A3D91}" destId="{319F92C8-9B9D-4DC2-AE6E-05E1F6AB53A8}" srcOrd="1" destOrd="0" presId="urn:microsoft.com/office/officeart/2008/layout/BendingPictureCaptionList"/>
    <dgm:cxn modelId="{09D6AD01-2EA6-4A59-8CB6-01CA953F72AC}" type="presParOf" srcId="{9449A6E3-A129-432B-A2B0-D485D38713F0}" destId="{F6DA0B36-5FD9-46B6-ABB2-2A5112AF113F}" srcOrd="9" destOrd="0" presId="urn:microsoft.com/office/officeart/2008/layout/BendingPictureCaptionList"/>
    <dgm:cxn modelId="{BCFE8978-A1B4-4E31-813C-AB359B1FE637}" type="presParOf" srcId="{9449A6E3-A129-432B-A2B0-D485D38713F0}" destId="{C5A70BCF-6CE6-4D70-A87E-AB5ED26FEE59}" srcOrd="10" destOrd="0" presId="urn:microsoft.com/office/officeart/2008/layout/BendingPictureCaptionList"/>
    <dgm:cxn modelId="{956FBF24-5658-431A-B6A4-5717DD8ADCB4}" type="presParOf" srcId="{C5A70BCF-6CE6-4D70-A87E-AB5ED26FEE59}" destId="{C4661F78-DD6F-4D90-BA49-6632C88600CD}" srcOrd="0" destOrd="0" presId="urn:microsoft.com/office/officeart/2008/layout/BendingPictureCaptionList"/>
    <dgm:cxn modelId="{754A8BC9-08DB-4E2B-9C2F-3AAA91CC3497}" type="presParOf" srcId="{C5A70BCF-6CE6-4D70-A87E-AB5ED26FEE59}" destId="{BA40363F-B7FE-46A1-B20D-1BC897977538}" srcOrd="1" destOrd="0" presId="urn:microsoft.com/office/officeart/2008/layout/BendingPictureCaptionList"/>
    <dgm:cxn modelId="{73F89059-E84B-40C5-B527-8907D2BD9892}" type="presParOf" srcId="{9449A6E3-A129-432B-A2B0-D485D38713F0}" destId="{683666E7-95AC-4BAF-A8DD-A81C401AE785}" srcOrd="11" destOrd="0" presId="urn:microsoft.com/office/officeart/2008/layout/BendingPictureCaptionList"/>
    <dgm:cxn modelId="{4709D05A-DBE6-433D-984B-2376F6B1E9FB}" type="presParOf" srcId="{9449A6E3-A129-432B-A2B0-D485D38713F0}" destId="{D0CFE02D-17AC-4AF1-B456-715CBAB48E02}" srcOrd="12" destOrd="0" presId="urn:microsoft.com/office/officeart/2008/layout/BendingPictureCaptionList"/>
    <dgm:cxn modelId="{E6F6C25A-3E37-42B2-B55B-0DB0EEDC1C1D}" type="presParOf" srcId="{D0CFE02D-17AC-4AF1-B456-715CBAB48E02}" destId="{DA3A8CFD-4A4D-45B3-AA93-E873A403F525}" srcOrd="0" destOrd="0" presId="urn:microsoft.com/office/officeart/2008/layout/BendingPictureCaptionList"/>
    <dgm:cxn modelId="{A8A1CDC3-5502-4707-9EB0-590852A574CF}" type="presParOf" srcId="{D0CFE02D-17AC-4AF1-B456-715CBAB48E02}" destId="{6D1942B3-DA38-4B4B-863D-79C33870D67C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A9511-9275-4F31-9286-56A493881906}">
      <dsp:nvSpPr>
        <dsp:cNvPr id="0" name=""/>
        <dsp:cNvSpPr/>
      </dsp:nvSpPr>
      <dsp:spPr>
        <a:xfrm>
          <a:off x="2381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BCA359-EA2A-4610-BEB3-8F0C213F7330}">
      <dsp:nvSpPr>
        <dsp:cNvPr id="0" name=""/>
        <dsp:cNvSpPr/>
      </dsp:nvSpPr>
      <dsp:spPr>
        <a:xfrm>
          <a:off x="172402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 err="1"/>
            <a:t>Executive</a:t>
          </a:r>
          <a:r>
            <a:rPr lang="da-DK" sz="1400" kern="1200" dirty="0"/>
            <a:t> </a:t>
          </a:r>
          <a:r>
            <a:rPr lang="da-DK" sz="1400" kern="1200" dirty="0" err="1"/>
            <a:t>Director</a:t>
          </a:r>
          <a:endParaRPr lang="da-DK" sz="1400" kern="1200" dirty="0"/>
        </a:p>
      </dsp:txBody>
      <dsp:txXfrm>
        <a:off x="172402" y="2085922"/>
        <a:ext cx="1681321" cy="528955"/>
      </dsp:txXfrm>
    </dsp:sp>
    <dsp:sp modelId="{A99970A4-4723-4B5B-8EAE-DDC8428016D5}">
      <dsp:nvSpPr>
        <dsp:cNvPr id="0" name=""/>
        <dsp:cNvSpPr/>
      </dsp:nvSpPr>
      <dsp:spPr>
        <a:xfrm>
          <a:off x="2080418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EE814-AA89-4343-8E40-E1FBC28B868E}">
      <dsp:nvSpPr>
        <dsp:cNvPr id="0" name=""/>
        <dsp:cNvSpPr/>
      </dsp:nvSpPr>
      <dsp:spPr>
        <a:xfrm>
          <a:off x="2250440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Administrationen</a:t>
          </a:r>
        </a:p>
      </dsp:txBody>
      <dsp:txXfrm>
        <a:off x="2250440" y="2085922"/>
        <a:ext cx="1681321" cy="528955"/>
      </dsp:txXfrm>
    </dsp:sp>
    <dsp:sp modelId="{A72B8A71-DCC1-4EC9-91AC-6496C465F2F2}">
      <dsp:nvSpPr>
        <dsp:cNvPr id="0" name=""/>
        <dsp:cNvSpPr/>
      </dsp:nvSpPr>
      <dsp:spPr>
        <a:xfrm>
          <a:off x="4158456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CA90B-457C-474E-9FE6-A293F8C1A2B6}">
      <dsp:nvSpPr>
        <dsp:cNvPr id="0" name=""/>
        <dsp:cNvSpPr/>
      </dsp:nvSpPr>
      <dsp:spPr>
        <a:xfrm>
          <a:off x="4328477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Sales and marketing</a:t>
          </a:r>
        </a:p>
      </dsp:txBody>
      <dsp:txXfrm>
        <a:off x="4328477" y="2085922"/>
        <a:ext cx="1681321" cy="528955"/>
      </dsp:txXfrm>
    </dsp:sp>
    <dsp:sp modelId="{498398EE-9CF8-4CD6-BCCF-A8444B979069}">
      <dsp:nvSpPr>
        <dsp:cNvPr id="0" name=""/>
        <dsp:cNvSpPr/>
      </dsp:nvSpPr>
      <dsp:spPr>
        <a:xfrm>
          <a:off x="6236493" y="725752"/>
          <a:ext cx="1889124" cy="1511299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192DB4-0167-46C2-BC99-5CC3C3203B18}">
      <dsp:nvSpPr>
        <dsp:cNvPr id="0" name=""/>
        <dsp:cNvSpPr/>
      </dsp:nvSpPr>
      <dsp:spPr>
        <a:xfrm>
          <a:off x="6406514" y="2085922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Accounting</a:t>
          </a:r>
        </a:p>
      </dsp:txBody>
      <dsp:txXfrm>
        <a:off x="6406514" y="2085922"/>
        <a:ext cx="1681321" cy="528955"/>
      </dsp:txXfrm>
    </dsp:sp>
    <dsp:sp modelId="{50D49EEB-A7F8-4B84-B273-EE064BF6D3AB}">
      <dsp:nvSpPr>
        <dsp:cNvPr id="0" name=""/>
        <dsp:cNvSpPr/>
      </dsp:nvSpPr>
      <dsp:spPr>
        <a:xfrm>
          <a:off x="1041400" y="2803789"/>
          <a:ext cx="1889124" cy="1511299"/>
        </a:xfrm>
        <a:prstGeom prst="rect">
          <a:avLst/>
        </a:prstGeom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9F92C8-9B9D-4DC2-AE6E-05E1F6AB53A8}">
      <dsp:nvSpPr>
        <dsp:cNvPr id="0" name=""/>
        <dsp:cNvSpPr/>
      </dsp:nvSpPr>
      <dsp:spPr>
        <a:xfrm>
          <a:off x="1211421" y="4163959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IT and Web</a:t>
          </a:r>
        </a:p>
      </dsp:txBody>
      <dsp:txXfrm>
        <a:off x="1211421" y="4163959"/>
        <a:ext cx="1681321" cy="528955"/>
      </dsp:txXfrm>
    </dsp:sp>
    <dsp:sp modelId="{C4661F78-DD6F-4D90-BA49-6632C88600CD}">
      <dsp:nvSpPr>
        <dsp:cNvPr id="0" name=""/>
        <dsp:cNvSpPr/>
      </dsp:nvSpPr>
      <dsp:spPr>
        <a:xfrm>
          <a:off x="3119437" y="2803789"/>
          <a:ext cx="1889124" cy="1511299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40363F-B7FE-46A1-B20D-1BC897977538}">
      <dsp:nvSpPr>
        <dsp:cNvPr id="0" name=""/>
        <dsp:cNvSpPr/>
      </dsp:nvSpPr>
      <dsp:spPr>
        <a:xfrm>
          <a:off x="3289458" y="4163959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Human Relations</a:t>
          </a:r>
        </a:p>
      </dsp:txBody>
      <dsp:txXfrm>
        <a:off x="3289458" y="4163959"/>
        <a:ext cx="1681321" cy="528955"/>
      </dsp:txXfrm>
    </dsp:sp>
    <dsp:sp modelId="{DA3A8CFD-4A4D-45B3-AA93-E873A403F525}">
      <dsp:nvSpPr>
        <dsp:cNvPr id="0" name=""/>
        <dsp:cNvSpPr/>
      </dsp:nvSpPr>
      <dsp:spPr>
        <a:xfrm>
          <a:off x="5197475" y="2803789"/>
          <a:ext cx="1889124" cy="1511299"/>
        </a:xfrm>
        <a:prstGeom prst="rect">
          <a:avLst/>
        </a:prstGeom>
        <a:blipFill>
          <a:blip xmlns:r="http://schemas.openxmlformats.org/officeDocument/2006/relationships" r:embed="rId7"/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1942B3-DA38-4B4B-863D-79C33870D67C}">
      <dsp:nvSpPr>
        <dsp:cNvPr id="0" name=""/>
        <dsp:cNvSpPr/>
      </dsp:nvSpPr>
      <dsp:spPr>
        <a:xfrm>
          <a:off x="5367496" y="4163959"/>
          <a:ext cx="1681321" cy="528955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Distribution and </a:t>
          </a:r>
          <a:r>
            <a:rPr lang="da-DK" sz="1400" kern="1200" dirty="0" err="1"/>
            <a:t>Warehouse</a:t>
          </a:r>
          <a:endParaRPr lang="da-DK" sz="1400" kern="1200" dirty="0"/>
        </a:p>
      </dsp:txBody>
      <dsp:txXfrm>
        <a:off x="5367496" y="4163959"/>
        <a:ext cx="1681321" cy="528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647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5041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2844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8554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0739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76526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127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6487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3624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6741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9664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1C245-3A4C-4FAC-84FD-D044046EC6DD}" type="datetimeFigureOut">
              <a:rPr lang="da-DK" smtClean="0"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939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sp>
        <p:nvSpPr>
          <p:cNvPr id="5" name="Kombinationstegning 4"/>
          <p:cNvSpPr/>
          <p:nvPr/>
        </p:nvSpPr>
        <p:spPr>
          <a:xfrm>
            <a:off x="1718568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0"/>
              <a:satOff val="0"/>
              <a:lumOff val="0"/>
              <a:alphaOff val="0"/>
            </a:schemeClr>
          </a:fillRef>
          <a:effectRef idx="3">
            <a:schemeClr val="accent1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kern="1200" dirty="0" err="1"/>
              <a:t>Founded</a:t>
            </a:r>
            <a:r>
              <a:rPr lang="da-DK" kern="1200" dirty="0"/>
              <a:t> in 1991</a:t>
            </a:r>
            <a:br>
              <a:rPr lang="da-DK" kern="1200" dirty="0"/>
            </a:br>
            <a:r>
              <a:rPr lang="da-DK" kern="1200" dirty="0"/>
              <a:t>35 </a:t>
            </a:r>
            <a:r>
              <a:rPr lang="da-DK" kern="1200" dirty="0" err="1"/>
              <a:t>employees</a:t>
            </a:r>
            <a:endParaRPr lang="da-DK" kern="1200" dirty="0"/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dirty="0"/>
              <a:t>Shops in the Nordic </a:t>
            </a:r>
            <a:r>
              <a:rPr lang="da-DK" dirty="0" err="1"/>
              <a:t>countries</a:t>
            </a:r>
            <a:endParaRPr lang="da-DK" kern="1200" dirty="0"/>
          </a:p>
        </p:txBody>
      </p:sp>
      <p:sp>
        <p:nvSpPr>
          <p:cNvPr id="6" name="Kombinationstegning 5"/>
          <p:cNvSpPr/>
          <p:nvPr/>
        </p:nvSpPr>
        <p:spPr>
          <a:xfrm>
            <a:off x="1718568" y="2617139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E" b="1" dirty="0">
                <a:solidFill>
                  <a:srgbClr val="663300"/>
                </a:solidFill>
              </a:rPr>
              <a:t>Who are we?</a:t>
            </a:r>
          </a:p>
        </p:txBody>
      </p:sp>
      <p:sp>
        <p:nvSpPr>
          <p:cNvPr id="8" name="Kombinationstegning 7"/>
          <p:cNvSpPr/>
          <p:nvPr/>
        </p:nvSpPr>
        <p:spPr>
          <a:xfrm>
            <a:off x="5082879" y="4036897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 err="1">
                <a:solidFill>
                  <a:srgbClr val="663300"/>
                </a:solidFill>
              </a:rPr>
              <a:t>Goals</a:t>
            </a:r>
            <a:endParaRPr lang="da-DK" b="1" dirty="0">
              <a:solidFill>
                <a:srgbClr val="663300"/>
              </a:solidFill>
            </a:endParaRPr>
          </a:p>
        </p:txBody>
      </p:sp>
      <p:sp>
        <p:nvSpPr>
          <p:cNvPr id="10" name="Kombinationstegning 9"/>
          <p:cNvSpPr/>
          <p:nvPr/>
        </p:nvSpPr>
        <p:spPr>
          <a:xfrm>
            <a:off x="1742631" y="4036899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Business Foundation</a:t>
            </a:r>
          </a:p>
        </p:txBody>
      </p:sp>
      <p:sp>
        <p:nvSpPr>
          <p:cNvPr id="11" name="Kombinationstegning 10"/>
          <p:cNvSpPr/>
          <p:nvPr/>
        </p:nvSpPr>
        <p:spPr>
          <a:xfrm>
            <a:off x="5058816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267407"/>
              <a:satOff val="7164"/>
              <a:lumOff val="31562"/>
              <a:alphaOff val="0"/>
            </a:schemeClr>
          </a:fillRef>
          <a:effectRef idx="3">
            <a:schemeClr val="accent1">
              <a:shade val="50000"/>
              <a:hueOff val="267407"/>
              <a:satOff val="7164"/>
              <a:lumOff val="3156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kern="1200" dirty="0">
                <a:solidFill>
                  <a:schemeClr val="tx1"/>
                </a:solidFill>
              </a:rPr>
              <a:t>17.500 </a:t>
            </a:r>
            <a:r>
              <a:rPr lang="da-DK" kern="1200" dirty="0" err="1">
                <a:solidFill>
                  <a:schemeClr val="tx1"/>
                </a:solidFill>
              </a:rPr>
              <a:t>members</a:t>
            </a:r>
            <a:br>
              <a:rPr lang="da-DK" kern="1200" dirty="0">
                <a:solidFill>
                  <a:schemeClr val="tx1"/>
                </a:solidFill>
              </a:rPr>
            </a:br>
            <a:br>
              <a:rPr lang="da-DK" kern="1200" dirty="0">
                <a:solidFill>
                  <a:schemeClr val="tx1"/>
                </a:solidFill>
              </a:rPr>
            </a:br>
            <a:r>
              <a:rPr lang="da-DK" kern="1200" dirty="0">
                <a:solidFill>
                  <a:schemeClr val="tx1"/>
                </a:solidFill>
              </a:rPr>
              <a:t>4 types of </a:t>
            </a:r>
            <a:r>
              <a:rPr lang="da-DK" kern="1200" dirty="0" err="1">
                <a:solidFill>
                  <a:schemeClr val="tx1"/>
                </a:solidFill>
              </a:rPr>
              <a:t>memberships</a:t>
            </a:r>
            <a:endParaRPr lang="da-DK" kern="1200" dirty="0">
              <a:solidFill>
                <a:schemeClr val="tx1"/>
              </a:solidFill>
            </a:endParaRPr>
          </a:p>
        </p:txBody>
      </p:sp>
      <p:sp>
        <p:nvSpPr>
          <p:cNvPr id="12" name="Kombinationstegning 11"/>
          <p:cNvSpPr/>
          <p:nvPr/>
        </p:nvSpPr>
        <p:spPr>
          <a:xfrm>
            <a:off x="5058816" y="2617138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b="1" dirty="0">
                <a:solidFill>
                  <a:srgbClr val="663300"/>
                </a:solidFill>
              </a:rPr>
              <a:t>Members</a:t>
            </a:r>
          </a:p>
        </p:txBody>
      </p:sp>
      <p:sp>
        <p:nvSpPr>
          <p:cNvPr id="14" name="Kombinationstegning 13"/>
          <p:cNvSpPr/>
          <p:nvPr/>
        </p:nvSpPr>
        <p:spPr>
          <a:xfrm>
            <a:off x="8399064" y="3400871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kern="1200" dirty="0">
                <a:solidFill>
                  <a:srgbClr val="663300"/>
                </a:solidFill>
              </a:rPr>
              <a:t>Organisation</a:t>
            </a:r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(Chart)</a:t>
            </a:r>
            <a:endParaRPr lang="da-DK" b="1" kern="1200" dirty="0">
              <a:solidFill>
                <a:srgbClr val="663300"/>
              </a:solidFill>
            </a:endParaRPr>
          </a:p>
        </p:txBody>
      </p:sp>
      <p:sp>
        <p:nvSpPr>
          <p:cNvPr id="7" name="Kombinationstegning 6"/>
          <p:cNvSpPr/>
          <p:nvPr/>
        </p:nvSpPr>
        <p:spPr>
          <a:xfrm>
            <a:off x="5058815" y="4023183"/>
            <a:ext cx="2098429" cy="1258333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N" sz="1600" kern="1200" dirty="0">
                <a:solidFill>
                  <a:schemeClr val="tx1"/>
                </a:solidFill>
              </a:rPr>
              <a:t>Maintain the market position</a:t>
            </a:r>
          </a:p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br>
              <a:rPr lang="en-IN" sz="1600" kern="1200" dirty="0">
                <a:solidFill>
                  <a:schemeClr val="tx1"/>
                </a:solidFill>
              </a:rPr>
            </a:br>
            <a:r>
              <a:rPr lang="en-IN" sz="1600" kern="1200" dirty="0">
                <a:solidFill>
                  <a:schemeClr val="tx1"/>
                </a:solidFill>
              </a:rPr>
              <a:t>Increase the turnover</a:t>
            </a:r>
          </a:p>
        </p:txBody>
      </p:sp>
      <p:sp>
        <p:nvSpPr>
          <p:cNvPr id="9" name="Kombinationstegning 8"/>
          <p:cNvSpPr/>
          <p:nvPr/>
        </p:nvSpPr>
        <p:spPr>
          <a:xfrm>
            <a:off x="1728710" y="4023183"/>
            <a:ext cx="2098429" cy="1258333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TT" sz="2000" kern="1200" dirty="0">
                <a:solidFill>
                  <a:schemeClr val="tx1"/>
                </a:solidFill>
              </a:rPr>
              <a:t>Sale/Rental</a:t>
            </a:r>
            <a:br>
              <a:rPr lang="en-TT" sz="2000" kern="1200" dirty="0">
                <a:solidFill>
                  <a:schemeClr val="tx1"/>
                </a:solidFill>
              </a:rPr>
            </a:br>
            <a:r>
              <a:rPr lang="en-TT" sz="2000" dirty="0" err="1">
                <a:solidFill>
                  <a:schemeClr val="tx1"/>
                </a:solidFill>
              </a:rPr>
              <a:t>Webshop</a:t>
            </a:r>
            <a:br>
              <a:rPr lang="en-TT" sz="2000" kern="1200" dirty="0">
                <a:solidFill>
                  <a:schemeClr val="tx1"/>
                </a:solidFill>
              </a:rPr>
            </a:br>
            <a:r>
              <a:rPr lang="en-TT" sz="2000" kern="1200" dirty="0">
                <a:solidFill>
                  <a:schemeClr val="tx1"/>
                </a:solidFill>
              </a:rPr>
              <a:t>Shops</a:t>
            </a:r>
          </a:p>
        </p:txBody>
      </p:sp>
    </p:spTree>
    <p:extLst>
      <p:ext uri="{BB962C8B-B14F-4D97-AF65-F5344CB8AC3E}">
        <p14:creationId xmlns:p14="http://schemas.microsoft.com/office/powerpoint/2010/main" val="1653772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717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3445046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5125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742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39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Office-tema</vt:lpstr>
      <vt:lpstr>VideoBuster A/S</vt:lpstr>
      <vt:lpstr>PowerPoint Presentation</vt:lpstr>
      <vt:lpstr>PowerPoint Presentation</vt:lpstr>
      <vt:lpstr>PowerPoint Presentation</vt:lpstr>
      <vt:lpstr>Chart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Lis Winther</dc:creator>
  <cp:lastModifiedBy>Allan Clausen</cp:lastModifiedBy>
  <cp:revision>19</cp:revision>
  <dcterms:created xsi:type="dcterms:W3CDTF">2016-06-30T12:16:09Z</dcterms:created>
  <dcterms:modified xsi:type="dcterms:W3CDTF">2016-11-04T08:08:04Z</dcterms:modified>
</cp:coreProperties>
</file>