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7" y="-48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3253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78351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8725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89713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3309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79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7924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78633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333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6085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4610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8289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5922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5728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45652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069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55C49-6C04-4269-8B98-8B761E474E8A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681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Insert</a:t>
            </a:r>
            <a:r>
              <a:rPr lang="da-DK" dirty="0" smtClean="0"/>
              <a:t> Objects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Integrated/ </a:t>
            </a:r>
            <a:r>
              <a:rPr lang="da-DK" dirty="0" err="1" smtClean="0"/>
              <a:t>Linked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err="1" smtClean="0"/>
              <a:t>Insert</a:t>
            </a:r>
            <a:r>
              <a:rPr lang="da-DK" dirty="0" smtClean="0"/>
              <a:t> as an Object an Excel </a:t>
            </a:r>
            <a:r>
              <a:rPr lang="da-DK" dirty="0" err="1" smtClean="0"/>
              <a:t>Worksheet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</a:t>
            </a:r>
            <a:r>
              <a:rPr lang="da-DK" dirty="0" smtClean="0"/>
              <a:t>data from the file </a:t>
            </a:r>
            <a:r>
              <a:rPr lang="da-DK" b="1" dirty="0" smtClean="0"/>
              <a:t>Løn.xlsx</a:t>
            </a:r>
            <a:endParaRPr lang="da-DK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</a:t>
            </a:r>
            <a:r>
              <a:rPr lang="da-DK" dirty="0" smtClean="0"/>
              <a:t>a link to the file </a:t>
            </a:r>
            <a:r>
              <a:rPr lang="da-DK" b="1" dirty="0" smtClean="0"/>
              <a:t>Løn.xlsx</a:t>
            </a:r>
            <a:endParaRPr lang="da-DK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</a:t>
            </a:r>
            <a:r>
              <a:rPr lang="da-DK" dirty="0" smtClean="0"/>
              <a:t>a link to the file </a:t>
            </a:r>
            <a:r>
              <a:rPr lang="da-DK" b="1" dirty="0" smtClean="0"/>
              <a:t>Løn.xlsx </a:t>
            </a:r>
            <a:r>
              <a:rPr lang="da-DK" dirty="0" err="1" smtClean="0"/>
              <a:t>displayed</a:t>
            </a:r>
            <a:r>
              <a:rPr lang="da-DK" dirty="0" smtClean="0"/>
              <a:t> as an </a:t>
            </a:r>
            <a:r>
              <a:rPr lang="da-DK" dirty="0" err="1" smtClean="0"/>
              <a:t>icon</a:t>
            </a:r>
            <a:endParaRPr lang="da-DK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659248" cy="1508746"/>
          </a:xfrm>
        </p:spPr>
        <p:txBody>
          <a:bodyPr>
            <a:normAutofit fontScale="90000"/>
          </a:bodyPr>
          <a:lstStyle/>
          <a:p>
            <a:r>
              <a:rPr lang="da-DK" dirty="0" err="1"/>
              <a:t>Insert</a:t>
            </a:r>
            <a:r>
              <a:rPr lang="da-DK" dirty="0"/>
              <a:t> as an Object the </a:t>
            </a:r>
            <a:r>
              <a:rPr lang="da-DK" dirty="0" err="1"/>
              <a:t>area</a:t>
            </a:r>
            <a:r>
              <a:rPr lang="da-DK" dirty="0"/>
              <a:t> </a:t>
            </a:r>
            <a:r>
              <a:rPr lang="da-DK" b="1" dirty="0" smtClean="0"/>
              <a:t>A2:D7 </a:t>
            </a:r>
            <a:r>
              <a:rPr lang="da-DK" dirty="0" smtClean="0"/>
              <a:t>from the file </a:t>
            </a:r>
            <a:r>
              <a:rPr lang="da-DK" b="1" dirty="0" smtClean="0"/>
              <a:t>Løn.xlsx </a:t>
            </a:r>
            <a:r>
              <a:rPr lang="da-DK" dirty="0" smtClean="0"/>
              <a:t>as a link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03648" y="571480"/>
            <a:ext cx="7254548" cy="1561376"/>
          </a:xfrm>
        </p:spPr>
        <p:txBody>
          <a:bodyPr>
            <a:normAutofit fontScale="90000"/>
          </a:bodyPr>
          <a:lstStyle/>
          <a:p>
            <a:pPr marL="541338"/>
            <a:r>
              <a:rPr lang="da-DK" dirty="0" err="1"/>
              <a:t>Insert</a:t>
            </a:r>
            <a:r>
              <a:rPr lang="da-DK" dirty="0"/>
              <a:t> as an Object the </a:t>
            </a:r>
            <a:r>
              <a:rPr lang="da-DK" dirty="0" err="1"/>
              <a:t>area</a:t>
            </a:r>
            <a:r>
              <a:rPr lang="da-DK" dirty="0"/>
              <a:t> </a:t>
            </a:r>
            <a:r>
              <a:rPr lang="da-DK" b="1" dirty="0" smtClean="0"/>
              <a:t>A2:D7 </a:t>
            </a:r>
            <a:r>
              <a:rPr lang="da-DK" dirty="0" smtClean="0"/>
              <a:t>from the file </a:t>
            </a:r>
            <a:r>
              <a:rPr lang="da-DK" b="1" dirty="0" smtClean="0"/>
              <a:t>Løn.xlsx</a:t>
            </a:r>
            <a:r>
              <a:rPr lang="da-DK" dirty="0" smtClean="0"/>
              <a:t>,</a:t>
            </a:r>
            <a:r>
              <a:rPr lang="da-DK" b="1" dirty="0" smtClean="0"/>
              <a:t> </a:t>
            </a:r>
            <a:r>
              <a:rPr lang="da-DK" dirty="0" smtClean="0"/>
              <a:t>but as a </a:t>
            </a:r>
            <a:r>
              <a:rPr lang="da-DK" dirty="0" err="1" smtClean="0"/>
              <a:t>picture</a:t>
            </a:r>
            <a:endParaRPr lang="da-DK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isk">
  <a:themeElements>
    <a:clrScheme name="Vis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Vis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s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154</TotalTime>
  <Words>75</Words>
  <Application>Microsoft Office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Visk</vt:lpstr>
      <vt:lpstr>Insert Objects</vt:lpstr>
      <vt:lpstr>Insert as an Object an Excel Worksheet</vt:lpstr>
      <vt:lpstr>Insert as an Object data from the file Løn.xlsx</vt:lpstr>
      <vt:lpstr>Insert as an Object a link to the file Løn.xlsx</vt:lpstr>
      <vt:lpstr>Insert as an Object a link to the file Løn.xlsx displayed as an icon</vt:lpstr>
      <vt:lpstr>Insert as an Object the area A2:D7 from the file Løn.xlsx as a link</vt:lpstr>
      <vt:lpstr>Insert as an Object the area A2:D7 from the file Løn.xlsx, but as a picture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Lis Winther</cp:lastModifiedBy>
  <cp:revision>16</cp:revision>
  <dcterms:created xsi:type="dcterms:W3CDTF">2007-07-04T07:29:59Z</dcterms:created>
  <dcterms:modified xsi:type="dcterms:W3CDTF">2016-09-07T13:03:01Z</dcterms:modified>
</cp:coreProperties>
</file>