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Sale BlueRay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3DF-87C6-C2F8936B17C9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Sale DVD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3DF-87C6-C2F8936B1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7858656"/>
        <c:axId val="1367860832"/>
      </c:barChart>
      <c:catAx>
        <c:axId val="1367858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7860832"/>
        <c:crosses val="autoZero"/>
        <c:auto val="1"/>
        <c:lblAlgn val="ctr"/>
        <c:lblOffset val="100"/>
        <c:noMultiLvlLbl val="0"/>
      </c:catAx>
      <c:valAx>
        <c:axId val="13678608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678586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931316593858858"/>
          <c:y val="3.0164576699166383E-2"/>
          <c:w val="0.68186177456906383"/>
          <c:h val="0.75523914994177466"/>
        </c:manualLayout>
      </c:layout>
      <c:lineChart>
        <c:grouping val="standar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Sale BlueRay</c:v>
                </c:pt>
              </c:strCache>
            </c:strRef>
          </c:tx>
          <c:marker>
            <c:symbol val="none"/>
          </c:marker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A6-47ED-BA4A-7C913A9BA398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 DVD</c:v>
                </c:pt>
              </c:strCache>
            </c:strRef>
          </c:tx>
          <c:marker>
            <c:symbol val="none"/>
          </c:marker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8A6-47ED-BA4A-7C913A9BA398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Provision 15%</c:v>
                </c:pt>
              </c:strCache>
            </c:strRef>
          </c:tx>
          <c:marker>
            <c:symbol val="none"/>
          </c:marker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'Ark1'!$D$2:$D$10</c:f>
              <c:numCache>
                <c:formatCode>General</c:formatCode>
                <c:ptCount val="9"/>
                <c:pt idx="0">
                  <c:v>28297.5</c:v>
                </c:pt>
                <c:pt idx="1">
                  <c:v>25649.55</c:v>
                </c:pt>
                <c:pt idx="2">
                  <c:v>23806.35</c:v>
                </c:pt>
                <c:pt idx="3">
                  <c:v>7163.55</c:v>
                </c:pt>
                <c:pt idx="4">
                  <c:v>21142.5</c:v>
                </c:pt>
                <c:pt idx="5">
                  <c:v>13125</c:v>
                </c:pt>
                <c:pt idx="6">
                  <c:v>1887.6</c:v>
                </c:pt>
                <c:pt idx="7">
                  <c:v>32288.399999999998</c:v>
                </c:pt>
                <c:pt idx="8">
                  <c:v>28043.1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8A6-47ED-BA4A-7C913A9BA3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67860288"/>
        <c:axId val="1367238224"/>
      </c:lineChart>
      <c:catAx>
        <c:axId val="136786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7238224"/>
        <c:crosses val="autoZero"/>
        <c:auto val="1"/>
        <c:lblAlgn val="ctr"/>
        <c:lblOffset val="100"/>
        <c:noMultiLvlLbl val="0"/>
      </c:catAx>
      <c:valAx>
        <c:axId val="136723822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67860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68850963183803"/>
          <c:y val="0.38570303561033109"/>
          <c:w val="0.190311490368162"/>
          <c:h val="0.22859392877933779"/>
        </c:manualLayout>
      </c:layout>
      <c:overlay val="0"/>
    </c:legend>
    <c:plotVisOnly val="1"/>
    <c:dispBlanksAs val="span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0747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316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37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479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142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291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073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3073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64257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98897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128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2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16169-DECB-4632-86C9-FBB5C43A3F74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7" name="Retvinklet trekant 6"/>
          <p:cNvSpPr/>
          <p:nvPr/>
        </p:nvSpPr>
        <p:spPr>
          <a:xfrm>
            <a:off x="0" y="2743200"/>
            <a:ext cx="3429000" cy="4114800"/>
          </a:xfrm>
          <a:prstGeom prst="rtTriangle">
            <a:avLst/>
          </a:prstGeom>
          <a:solidFill>
            <a:schemeClr val="accent5">
              <a:lumMod val="75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350"/>
          </a:p>
        </p:txBody>
      </p:sp>
      <p:sp>
        <p:nvSpPr>
          <p:cNvPr id="8" name="Retvinklet trekant 7"/>
          <p:cNvSpPr/>
          <p:nvPr/>
        </p:nvSpPr>
        <p:spPr>
          <a:xfrm rot="5400000">
            <a:off x="-742950" y="742950"/>
            <a:ext cx="4572000" cy="3086100"/>
          </a:xfrm>
          <a:prstGeom prst="rtTriangle">
            <a:avLst/>
          </a:prstGeom>
          <a:solidFill>
            <a:schemeClr val="accent5">
              <a:lumMod val="75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350"/>
          </a:p>
        </p:txBody>
      </p:sp>
    </p:spTree>
    <p:extLst>
      <p:ext uri="{BB962C8B-B14F-4D97-AF65-F5344CB8AC3E}">
        <p14:creationId xmlns:p14="http://schemas.microsoft.com/office/powerpoint/2010/main" val="29591072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hyperlink" Target="file:///\\production\kursus\Materiale\Kursusmateriale\Microsoft\PowerPoint\Version%202007\Under%20udarbejdelse\Udvidet\DK\Opgavefiler\36A%20Salg.pptx#-1,1,VideoBuster A/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Economy</a:t>
            </a:r>
            <a:endParaRPr lang="da-DK" dirty="0"/>
          </a:p>
        </p:txBody>
      </p:sp>
      <p:pic>
        <p:nvPicPr>
          <p:cNvPr id="4" name="Billede 3" descr="customer_serv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5214950"/>
            <a:ext cx="2028631" cy="1401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2286772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kstboks 4"/>
          <p:cNvSpPr txBox="1"/>
          <p:nvPr/>
        </p:nvSpPr>
        <p:spPr>
          <a:xfrm>
            <a:off x="0" y="6488668"/>
            <a:ext cx="335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Click on the chart to watch details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 + Provision</a:t>
            </a:r>
          </a:p>
        </p:txBody>
      </p:sp>
      <p:graphicFrame>
        <p:nvGraphicFramePr>
          <p:cNvPr id="4" name="Pladsholder til indhold 3">
            <a:hlinkClick r:id="rId2" action="ppaction://hlinkpres?slideindex=1&amp;slidetitle=VideoBuster A/S" highlightClick="1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0261667"/>
              </p:ext>
            </p:extLst>
          </p:nvPr>
        </p:nvGraphicFramePr>
        <p:xfrm>
          <a:off x="142844" y="1500174"/>
          <a:ext cx="8543956" cy="4625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tribet højrepil 4">
            <a:hlinkClick r:id="" action="ppaction://noaction" highlightClick="1"/>
          </p:cNvPr>
          <p:cNvSpPr/>
          <p:nvPr/>
        </p:nvSpPr>
        <p:spPr>
          <a:xfrm>
            <a:off x="7164288" y="5949280"/>
            <a:ext cx="1785135" cy="716943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/>
              <a:t>Organisation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it 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t tema" id="{52996CA8-FF56-4177-99A9-CBAE2FA3765A}" vid="{2650A907-D65E-4391-8185-2FBD480B12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Mit tema</Template>
  <TotalTime>134</TotalTime>
  <Words>15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Mit tema</vt:lpstr>
      <vt:lpstr>VideoBuster A/S</vt:lpstr>
      <vt:lpstr>Sale</vt:lpstr>
      <vt:lpstr>Sale + Provision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Allan Clausen</cp:lastModifiedBy>
  <cp:revision>15</cp:revision>
  <dcterms:created xsi:type="dcterms:W3CDTF">2007-07-10T12:55:27Z</dcterms:created>
  <dcterms:modified xsi:type="dcterms:W3CDTF">2016-11-04T14:01:12Z</dcterms:modified>
</cp:coreProperties>
</file>