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56" r:id="rId2"/>
    <p:sldId id="284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custShowLst>
    <p:custShow name="3-8" id="0">
      <p:sldLst>
        <p:sld r:id="rId4"/>
        <p:sld r:id="rId5"/>
        <p:sld r:id="rId6"/>
        <p:sld r:id="rId7"/>
        <p:sld r:id="rId8"/>
        <p:sld r:id="rId9"/>
      </p:sldLst>
    </p:custShow>
    <p:custShow name="9-16" id="1">
      <p:sldLst>
        <p:sld r:id="rId10"/>
        <p:sld r:id="rId11"/>
        <p:sld r:id="rId12"/>
        <p:sld r:id="rId13"/>
        <p:sld r:id="rId14"/>
        <p:sld r:id="rId15"/>
        <p:sld r:id="rId16"/>
        <p:sld r:id="rId17"/>
      </p:sldLst>
    </p:custShow>
    <p:custShow name="17-27" id="2">
      <p:sldLst>
        <p:sld r:id="rId18"/>
        <p:sld r:id="rId19"/>
        <p:sld r:id="rId20"/>
        <p:sld r:id="rId21"/>
        <p:sld r:id="rId22"/>
        <p:sld r:id="rId23"/>
        <p:sld r:id="rId24"/>
        <p:sld r:id="rId25"/>
        <p:sld r:id="rId26"/>
        <p:sld r:id="rId27"/>
        <p:sld r:id="rId28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37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4518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7363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529073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584866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46125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600360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 med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917138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61725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348691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60069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65018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34329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75732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79876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97323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11968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40144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77712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2" cy="5791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7EEC250-8351-4C6E-9936-FD5102F34D3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D6D9995B-5C9F-4E0F-9AB1-5B9946B59590}" type="slidenum">
              <a:rPr lang="da-DK" smtClean="0"/>
              <a:pPr/>
              <a:t>‹#›</a:t>
            </a:fld>
            <a:endParaRPr lang="da-DK"/>
          </a:p>
        </p:txBody>
      </p:sp>
      <p:pic>
        <p:nvPicPr>
          <p:cNvPr id="8" name="Billede 7" descr="oscar_statuette.jpg"/>
          <p:cNvPicPr>
            <a:picLocks noChangeAspect="1"/>
          </p:cNvPicPr>
          <p:nvPr userDrawn="1"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21511" y="5342570"/>
            <a:ext cx="1023492" cy="144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643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  <p:sldLayoutId id="2147483748" r:id="rId17"/>
    <p:sldLayoutId id="2147483749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50800" dist="25400" dir="4980000" algn="tl" rotWithShape="0">
              <a:srgbClr val="000000">
                <a:alpha val="36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Videobuster</a:t>
            </a:r>
            <a:r>
              <a:rPr lang="en-US" dirty="0"/>
              <a:t> Movie Competition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en-US"/>
              <a:t>Win a trip to Los Angeles For 2</a:t>
            </a:r>
          </a:p>
        </p:txBody>
      </p:sp>
    </p:spTree>
    <p:extLst>
      <p:ext uri="{BB962C8B-B14F-4D97-AF65-F5344CB8AC3E}">
        <p14:creationId xmlns:p14="http://schemas.microsoft.com/office/powerpoint/2010/main" val="3743717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7 Best Male Supporting Actor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Alan Arkin – Little Miss Sunshine</a:t>
            </a:r>
          </a:p>
          <a:p>
            <a:pPr lvl="0"/>
            <a:r>
              <a:rPr lang="en-US"/>
              <a:t>Jackie Earle Haley – Little Children</a:t>
            </a:r>
          </a:p>
          <a:p>
            <a:pPr lvl="0"/>
            <a:r>
              <a:rPr lang="en-US"/>
              <a:t>Djimon Hounsou – Blood Diamond</a:t>
            </a:r>
          </a:p>
          <a:p>
            <a:pPr lvl="0"/>
            <a:r>
              <a:rPr lang="en-US"/>
              <a:t>Eddie Murphy – Dreamgirls</a:t>
            </a:r>
          </a:p>
          <a:p>
            <a:pPr lvl="0"/>
            <a:r>
              <a:rPr lang="en-US"/>
              <a:t>Mark Wahlberg – The Departed</a:t>
            </a:r>
          </a:p>
        </p:txBody>
      </p:sp>
    </p:spTree>
    <p:extLst>
      <p:ext uri="{BB962C8B-B14F-4D97-AF65-F5344CB8AC3E}">
        <p14:creationId xmlns:p14="http://schemas.microsoft.com/office/powerpoint/2010/main" val="1083169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8 Best Creative Production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err="1"/>
              <a:t>Dreamgirls</a:t>
            </a:r>
            <a:endParaRPr lang="en-US" dirty="0"/>
          </a:p>
          <a:p>
            <a:pPr lvl="0"/>
            <a:r>
              <a:rPr lang="en-US" dirty="0"/>
              <a:t>The Good Shepherd</a:t>
            </a:r>
          </a:p>
          <a:p>
            <a:pPr lvl="0"/>
            <a:r>
              <a:rPr lang="en-US" dirty="0"/>
              <a:t>Pan’s Labyrinth</a:t>
            </a:r>
          </a:p>
          <a:p>
            <a:pPr lvl="0"/>
            <a:r>
              <a:rPr lang="en-US" dirty="0"/>
              <a:t>Pirates Of The Caribbean: Dead Man’s Chest</a:t>
            </a:r>
          </a:p>
          <a:p>
            <a:pPr lvl="0"/>
            <a:r>
              <a:rPr lang="en-US" dirty="0"/>
              <a:t>The Prestige</a:t>
            </a:r>
          </a:p>
        </p:txBody>
      </p:sp>
    </p:spTree>
    <p:extLst>
      <p:ext uri="{BB962C8B-B14F-4D97-AF65-F5344CB8AC3E}">
        <p14:creationId xmlns:p14="http://schemas.microsoft.com/office/powerpoint/2010/main" val="3373839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9 Best Makeup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Apocalypto</a:t>
            </a:r>
          </a:p>
          <a:p>
            <a:pPr lvl="0"/>
            <a:r>
              <a:rPr lang="en-US"/>
              <a:t>Click</a:t>
            </a:r>
          </a:p>
          <a:p>
            <a:pPr lvl="0"/>
            <a:r>
              <a:rPr lang="da-DK"/>
              <a:t>Pan’s Labyrinth</a:t>
            </a:r>
          </a:p>
        </p:txBody>
      </p:sp>
    </p:spTree>
    <p:extLst>
      <p:ext uri="{BB962C8B-B14F-4D97-AF65-F5344CB8AC3E}">
        <p14:creationId xmlns:p14="http://schemas.microsoft.com/office/powerpoint/2010/main" val="24626347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10 Best choice of Camera and Lightening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Black Dahlia</a:t>
            </a:r>
          </a:p>
          <a:p>
            <a:pPr lvl="0"/>
            <a:r>
              <a:rPr lang="en-US"/>
              <a:t>Children Of Men</a:t>
            </a:r>
          </a:p>
          <a:p>
            <a:pPr lvl="0"/>
            <a:r>
              <a:rPr lang="en-US"/>
              <a:t>The Illusionist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en-US"/>
              <a:t>The Prestige</a:t>
            </a:r>
          </a:p>
        </p:txBody>
      </p:sp>
    </p:spTree>
    <p:extLst>
      <p:ext uri="{BB962C8B-B14F-4D97-AF65-F5344CB8AC3E}">
        <p14:creationId xmlns:p14="http://schemas.microsoft.com/office/powerpoint/2010/main" val="33596055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11 Best Documentary Short Movie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Blood Of Yingzhou District</a:t>
            </a:r>
          </a:p>
          <a:p>
            <a:pPr lvl="0"/>
            <a:r>
              <a:rPr lang="de-DE"/>
              <a:t>Recycled Life</a:t>
            </a:r>
          </a:p>
          <a:p>
            <a:pPr lvl="0"/>
            <a:r>
              <a:rPr lang="de-DE"/>
              <a:t>Rehearsing A Dream</a:t>
            </a:r>
          </a:p>
          <a:p>
            <a:pPr lvl="0"/>
            <a:r>
              <a:rPr lang="de-DE"/>
              <a:t>Two Hands</a:t>
            </a:r>
          </a:p>
        </p:txBody>
      </p:sp>
    </p:spTree>
    <p:extLst>
      <p:ext uri="{BB962C8B-B14F-4D97-AF65-F5344CB8AC3E}">
        <p14:creationId xmlns:p14="http://schemas.microsoft.com/office/powerpoint/2010/main" val="22126121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12 Best Documentary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Deliver Us From Evil</a:t>
            </a:r>
          </a:p>
          <a:p>
            <a:pPr lvl="0"/>
            <a:r>
              <a:rPr lang="de-DE"/>
              <a:t>An Inconvenienttruth</a:t>
            </a:r>
          </a:p>
          <a:p>
            <a:pPr lvl="0"/>
            <a:r>
              <a:rPr lang="de-DE"/>
              <a:t>Iraq In Fragments</a:t>
            </a:r>
          </a:p>
          <a:p>
            <a:pPr lvl="0"/>
            <a:r>
              <a:rPr lang="de-DE"/>
              <a:t>Jesus Camp</a:t>
            </a:r>
          </a:p>
          <a:p>
            <a:pPr lvl="0"/>
            <a:r>
              <a:rPr lang="en-US"/>
              <a:t>My Country, My Country</a:t>
            </a:r>
          </a:p>
        </p:txBody>
      </p:sp>
    </p:spTree>
    <p:extLst>
      <p:ext uri="{BB962C8B-B14F-4D97-AF65-F5344CB8AC3E}">
        <p14:creationId xmlns:p14="http://schemas.microsoft.com/office/powerpoint/2010/main" val="24920876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13 Best Music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Good German</a:t>
            </a:r>
          </a:p>
          <a:p>
            <a:pPr lvl="0"/>
            <a:r>
              <a:rPr lang="de-DE"/>
              <a:t>Notes On A Scandal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  <p:extLst>
      <p:ext uri="{BB962C8B-B14F-4D97-AF65-F5344CB8AC3E}">
        <p14:creationId xmlns:p14="http://schemas.microsoft.com/office/powerpoint/2010/main" val="16261870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14 Best Sound Editing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Apocalypto</a:t>
            </a:r>
          </a:p>
          <a:p>
            <a:pPr lvl="0"/>
            <a:r>
              <a:rPr lang="en-US"/>
              <a:t>Blood Diamond</a:t>
            </a:r>
          </a:p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Flags Of Our Fathers</a:t>
            </a:r>
          </a:p>
          <a:p>
            <a:pPr lvl="0"/>
            <a:r>
              <a:rPr lang="en-US"/>
              <a:t>Pirates Of The Caribbean:</a:t>
            </a:r>
          </a:p>
          <a:p>
            <a:pPr lvl="0"/>
            <a:r>
              <a:rPr lang="da-DK"/>
              <a:t>Dead Man’s Chest</a:t>
            </a:r>
          </a:p>
        </p:txBody>
      </p:sp>
    </p:spTree>
    <p:extLst>
      <p:ext uri="{BB962C8B-B14F-4D97-AF65-F5344CB8AC3E}">
        <p14:creationId xmlns:p14="http://schemas.microsoft.com/office/powerpoint/2010/main" val="9959407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15 Best Foreign Movie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After The Wedding</a:t>
            </a:r>
          </a:p>
          <a:p>
            <a:pPr lvl="0"/>
            <a:r>
              <a:rPr lang="en-US"/>
              <a:t>Days Of Glory (Indigènes)</a:t>
            </a:r>
          </a:p>
          <a:p>
            <a:pPr lvl="0"/>
            <a:r>
              <a:rPr lang="en-US"/>
              <a:t>The Lives Of Others</a:t>
            </a:r>
          </a:p>
          <a:p>
            <a:pPr lvl="0"/>
            <a:r>
              <a:rPr lang="en-US"/>
              <a:t>Pan’s Labyrinth</a:t>
            </a:r>
          </a:p>
          <a:p>
            <a:pPr lvl="0"/>
            <a:r>
              <a:rPr lang="da-DK"/>
              <a:t>Water</a:t>
            </a:r>
          </a:p>
        </p:txBody>
      </p:sp>
    </p:spTree>
    <p:extLst>
      <p:ext uri="{BB962C8B-B14F-4D97-AF65-F5344CB8AC3E}">
        <p14:creationId xmlns:p14="http://schemas.microsoft.com/office/powerpoint/2010/main" val="1182336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16 Best </a:t>
            </a:r>
            <a:r>
              <a:rPr lang="da-DK" dirty="0" err="1"/>
              <a:t>Movie</a:t>
            </a:r>
            <a:r>
              <a:rPr lang="da-DK" dirty="0"/>
              <a:t> </a:t>
            </a:r>
            <a:r>
              <a:rPr lang="da-DK" dirty="0" err="1"/>
              <a:t>Editing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United 93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332" y="618519"/>
            <a:ext cx="7773338" cy="1298314"/>
          </a:xfrm>
        </p:spPr>
        <p:txBody>
          <a:bodyPr/>
          <a:lstStyle/>
          <a:p>
            <a:r>
              <a:rPr lang="da-DK" dirty="0"/>
              <a:t>Content</a:t>
            </a:r>
          </a:p>
        </p:txBody>
      </p:sp>
      <p:sp>
        <p:nvSpPr>
          <p:cNvPr id="4" name="Rektangel med afrundet, diagonalt hjørne 3"/>
          <p:cNvSpPr/>
          <p:nvPr/>
        </p:nvSpPr>
        <p:spPr>
          <a:xfrm>
            <a:off x="3107521" y="3500438"/>
            <a:ext cx="2214578" cy="1287594"/>
          </a:xfrm>
          <a:prstGeom prst="round2Diag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dirty="0"/>
              <a:t>Costumes, Lightning, Documentary and Makeup</a:t>
            </a:r>
          </a:p>
        </p:txBody>
      </p:sp>
      <p:sp>
        <p:nvSpPr>
          <p:cNvPr id="5" name="Rektangel med afrundet, diagonalt hjørne 4"/>
          <p:cNvSpPr/>
          <p:nvPr/>
        </p:nvSpPr>
        <p:spPr>
          <a:xfrm>
            <a:off x="785786" y="2357430"/>
            <a:ext cx="2214578" cy="1287594"/>
          </a:xfrm>
          <a:prstGeom prst="round2Diag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dirty="0"/>
              <a:t>Visual Effects, Animation and Short Movie</a:t>
            </a:r>
          </a:p>
        </p:txBody>
      </p:sp>
      <p:sp>
        <p:nvSpPr>
          <p:cNvPr id="6" name="Rektangel med afrundet, diagonalt hjørne 5"/>
          <p:cNvSpPr/>
          <p:nvPr/>
        </p:nvSpPr>
        <p:spPr>
          <a:xfrm>
            <a:off x="5429256" y="4643446"/>
            <a:ext cx="2214578" cy="1287594"/>
          </a:xfrm>
          <a:prstGeom prst="round2Diag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 dirty="0"/>
              <a:t>Sound, Editing, Script, </a:t>
            </a:r>
            <a:r>
              <a:rPr lang="da-DK" dirty="0" err="1"/>
              <a:t>Director</a:t>
            </a:r>
            <a:r>
              <a:rPr lang="da-DK" dirty="0"/>
              <a:t> and Movie</a:t>
            </a:r>
          </a:p>
        </p:txBody>
      </p:sp>
      <p:sp>
        <p:nvSpPr>
          <p:cNvPr id="7" name="Rektangel med afrundet, diagonalt hjørne 4"/>
          <p:cNvSpPr/>
          <p:nvPr/>
        </p:nvSpPr>
        <p:spPr>
          <a:xfrm>
            <a:off x="785786" y="1916832"/>
            <a:ext cx="2214578" cy="440598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Best: </a:t>
            </a:r>
          </a:p>
        </p:txBody>
      </p:sp>
      <p:sp>
        <p:nvSpPr>
          <p:cNvPr id="8" name="Rektangel med afrundet, diagonalt hjørne 4"/>
          <p:cNvSpPr/>
          <p:nvPr/>
        </p:nvSpPr>
        <p:spPr>
          <a:xfrm>
            <a:off x="3098947" y="3059840"/>
            <a:ext cx="2214578" cy="440598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Best: </a:t>
            </a:r>
          </a:p>
        </p:txBody>
      </p:sp>
      <p:sp>
        <p:nvSpPr>
          <p:cNvPr id="9" name="Rektangel med afrundet, diagonalt hjørne 4"/>
          <p:cNvSpPr/>
          <p:nvPr/>
        </p:nvSpPr>
        <p:spPr>
          <a:xfrm>
            <a:off x="5429256" y="4202848"/>
            <a:ext cx="2214578" cy="440598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Best: </a:t>
            </a:r>
          </a:p>
        </p:txBody>
      </p:sp>
    </p:spTree>
    <p:extLst>
      <p:ext uri="{BB962C8B-B14F-4D97-AF65-F5344CB8AC3E}">
        <p14:creationId xmlns:p14="http://schemas.microsoft.com/office/powerpoint/2010/main" val="32140690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17 Best Male </a:t>
            </a:r>
            <a:r>
              <a:rPr lang="da-DK" dirty="0" err="1"/>
              <a:t>Leading</a:t>
            </a:r>
            <a:r>
              <a:rPr lang="da-DK" dirty="0"/>
              <a:t> </a:t>
            </a:r>
            <a:r>
              <a:rPr lang="da-DK" dirty="0" err="1"/>
              <a:t>Role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dirty="0"/>
              <a:t>Leonardo </a:t>
            </a:r>
            <a:r>
              <a:rPr lang="da-DK" dirty="0" err="1"/>
              <a:t>Dicaprio</a:t>
            </a:r>
            <a:r>
              <a:rPr lang="da-DK" dirty="0"/>
              <a:t> – </a:t>
            </a:r>
            <a:r>
              <a:rPr lang="da-DK" dirty="0" err="1"/>
              <a:t>Blood</a:t>
            </a:r>
            <a:r>
              <a:rPr lang="da-DK" dirty="0"/>
              <a:t> </a:t>
            </a:r>
            <a:r>
              <a:rPr lang="da-DK" dirty="0" err="1"/>
              <a:t>Diamond</a:t>
            </a:r>
            <a:endParaRPr lang="da-DK" dirty="0"/>
          </a:p>
          <a:p>
            <a:pPr lvl="0"/>
            <a:r>
              <a:rPr lang="da-DK" dirty="0"/>
              <a:t>Ryan </a:t>
            </a:r>
            <a:r>
              <a:rPr lang="da-DK" dirty="0" err="1"/>
              <a:t>Gosling</a:t>
            </a:r>
            <a:r>
              <a:rPr lang="da-DK" dirty="0"/>
              <a:t> – </a:t>
            </a:r>
            <a:r>
              <a:rPr lang="da-DK" dirty="0" err="1"/>
              <a:t>Half</a:t>
            </a:r>
            <a:r>
              <a:rPr lang="da-DK" dirty="0"/>
              <a:t> Nelson</a:t>
            </a:r>
          </a:p>
          <a:p>
            <a:pPr lvl="0"/>
            <a:r>
              <a:rPr lang="da-DK" dirty="0"/>
              <a:t>Peter </a:t>
            </a:r>
            <a:r>
              <a:rPr lang="da-DK" dirty="0" err="1"/>
              <a:t>O’toole</a:t>
            </a:r>
            <a:r>
              <a:rPr lang="da-DK"/>
              <a:t> – Venus</a:t>
            </a:r>
          </a:p>
          <a:p>
            <a:pPr lvl="0"/>
            <a:r>
              <a:rPr lang="en-US" dirty="0"/>
              <a:t>Will Smith – The Pursuit Of </a:t>
            </a:r>
            <a:r>
              <a:rPr lang="en-US" dirty="0" err="1"/>
              <a:t>Happyness</a:t>
            </a:r>
            <a:endParaRPr lang="en-US" dirty="0"/>
          </a:p>
          <a:p>
            <a:pPr lvl="0"/>
            <a:r>
              <a:rPr lang="en-US" dirty="0"/>
              <a:t>Forest Whitaker – The Last King Of Scotland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18 Best </a:t>
            </a:r>
            <a:r>
              <a:rPr lang="da-DK" dirty="0" err="1"/>
              <a:t>Title</a:t>
            </a:r>
            <a:r>
              <a:rPr lang="da-DK" dirty="0"/>
              <a:t> </a:t>
            </a:r>
            <a:r>
              <a:rPr lang="da-DK" dirty="0" err="1"/>
              <a:t>Song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“I Need To Wake Up”</a:t>
            </a:r>
          </a:p>
          <a:p>
            <a:pPr lvl="0"/>
            <a:r>
              <a:rPr lang="da-DK"/>
              <a:t>– An Inconvenienttruth</a:t>
            </a:r>
          </a:p>
          <a:p>
            <a:pPr lvl="0"/>
            <a:r>
              <a:rPr lang="da-DK"/>
              <a:t>“Listen” – Dreamgirls</a:t>
            </a:r>
          </a:p>
          <a:p>
            <a:pPr lvl="0"/>
            <a:r>
              <a:rPr lang="en-US"/>
              <a:t>“Love You I Do” – Dreamgirls</a:t>
            </a:r>
          </a:p>
          <a:p>
            <a:pPr lvl="0"/>
            <a:r>
              <a:rPr lang="da-DK"/>
              <a:t>“Our Town” – Cars</a:t>
            </a:r>
          </a:p>
          <a:p>
            <a:pPr lvl="0"/>
            <a:r>
              <a:rPr lang="da-DK"/>
              <a:t>“Patience” – Dreamgirls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19 Best Sound </a:t>
            </a:r>
            <a:r>
              <a:rPr lang="da-DK" dirty="0" err="1"/>
              <a:t>Mixing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Letters From Iwo Jima</a:t>
            </a:r>
          </a:p>
          <a:p>
            <a:pPr lvl="0"/>
            <a:r>
              <a:rPr lang="en-US"/>
              <a:t>Pirates Of The Caribbean: Dead Man’s Chest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20 Best </a:t>
            </a:r>
            <a:r>
              <a:rPr lang="da-DK" dirty="0" err="1"/>
              <a:t>Foreign</a:t>
            </a:r>
            <a:r>
              <a:rPr lang="da-DK" dirty="0"/>
              <a:t> </a:t>
            </a:r>
            <a:r>
              <a:rPr lang="da-DK" dirty="0" err="1"/>
              <a:t>Manuscript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Borat Cultural Learnings Of America For Make Benefit Glorious Nation Of Kazakhstan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Little Children</a:t>
            </a:r>
          </a:p>
          <a:p>
            <a:pPr lvl="0"/>
            <a:r>
              <a:rPr lang="da-DK"/>
              <a:t>Notes On A Scandal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21 Best </a:t>
            </a:r>
            <a:r>
              <a:rPr lang="da-DK" dirty="0" err="1"/>
              <a:t>Female</a:t>
            </a:r>
            <a:r>
              <a:rPr lang="da-DK" dirty="0"/>
              <a:t> </a:t>
            </a:r>
            <a:r>
              <a:rPr lang="da-DK" dirty="0" err="1"/>
              <a:t>Leading</a:t>
            </a:r>
            <a:r>
              <a:rPr lang="da-DK" dirty="0"/>
              <a:t> </a:t>
            </a:r>
            <a:r>
              <a:rPr lang="da-DK" dirty="0" err="1"/>
              <a:t>Role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Penélope Cruz – Vol Ver</a:t>
            </a:r>
          </a:p>
          <a:p>
            <a:pPr lvl="0"/>
            <a:r>
              <a:rPr lang="de-DE"/>
              <a:t>Judi Dench – Notes On A Scandal</a:t>
            </a:r>
          </a:p>
          <a:p>
            <a:pPr lvl="0"/>
            <a:r>
              <a:rPr lang="de-DE"/>
              <a:t>Helen Mirren – The Queen</a:t>
            </a:r>
          </a:p>
          <a:p>
            <a:pPr lvl="0"/>
            <a:r>
              <a:rPr lang="en-US"/>
              <a:t>Meryl Streep – The Devil Wears Prada</a:t>
            </a:r>
          </a:p>
          <a:p>
            <a:pPr lvl="0"/>
            <a:r>
              <a:rPr lang="de-DE"/>
              <a:t>Kate Winslet – Little Children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22 Best </a:t>
            </a:r>
            <a:r>
              <a:rPr lang="de-DE" dirty="0" err="1"/>
              <a:t>Manuscript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23 Best </a:t>
            </a:r>
            <a:r>
              <a:rPr lang="de-DE" dirty="0" err="1"/>
              <a:t>director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The Queen</a:t>
            </a:r>
          </a:p>
          <a:p>
            <a:pPr lvl="0"/>
            <a:r>
              <a:rPr lang="de-DE"/>
              <a:t>United 93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24 Best </a:t>
            </a:r>
            <a:r>
              <a:rPr lang="de-DE" dirty="0" err="1"/>
              <a:t>Movie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a-DK"/>
              <a:t>The Queen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Forward </a:t>
            </a:r>
            <a:r>
              <a:rPr lang="da-DK" dirty="0" err="1"/>
              <a:t>us</a:t>
            </a:r>
            <a:r>
              <a:rPr lang="da-DK" dirty="0"/>
              <a:t> </a:t>
            </a:r>
            <a:r>
              <a:rPr lang="da-DK" dirty="0" err="1"/>
              <a:t>your</a:t>
            </a:r>
            <a:r>
              <a:rPr lang="da-DK" dirty="0"/>
              <a:t> </a:t>
            </a:r>
            <a:r>
              <a:rPr lang="da-DK" dirty="0" err="1"/>
              <a:t>answer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err="1"/>
              <a:t>Before</a:t>
            </a:r>
            <a:r>
              <a:rPr lang="da-DK" dirty="0"/>
              <a:t> 20. </a:t>
            </a:r>
            <a:r>
              <a:rPr lang="da-DK" dirty="0" err="1"/>
              <a:t>February</a:t>
            </a:r>
            <a:r>
              <a:rPr lang="da-DK" dirty="0"/>
              <a:t> 2007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Oscar Nomination 2007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Who do you think will be the winner? </a:t>
            </a:r>
          </a:p>
          <a:p>
            <a:pPr lvl="0"/>
            <a:r>
              <a:rPr lang="en-US"/>
              <a:t>Forward your bid in the 24 categories </a:t>
            </a:r>
          </a:p>
          <a:p>
            <a:pPr lvl="0"/>
            <a:r>
              <a:rPr lang="en-US"/>
              <a:t>Win 1 weeks luxury stay in Los Angeles </a:t>
            </a:r>
          </a:p>
        </p:txBody>
      </p:sp>
    </p:spTree>
    <p:extLst>
      <p:ext uri="{BB962C8B-B14F-4D97-AF65-F5344CB8AC3E}">
        <p14:creationId xmlns:p14="http://schemas.microsoft.com/office/powerpoint/2010/main" val="2472963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 Best Visual Effects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a-DK"/>
              <a:t>Poseidon</a:t>
            </a:r>
          </a:p>
          <a:p>
            <a:pPr lvl="0"/>
            <a:r>
              <a:rPr lang="da-DK"/>
              <a:t>Superman Returns</a:t>
            </a:r>
          </a:p>
        </p:txBody>
      </p:sp>
    </p:spTree>
    <p:extLst>
      <p:ext uri="{BB962C8B-B14F-4D97-AF65-F5344CB8AC3E}">
        <p14:creationId xmlns:p14="http://schemas.microsoft.com/office/powerpoint/2010/main" val="8423549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 Best Animated Movie - Long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Cars</a:t>
            </a:r>
          </a:p>
          <a:p>
            <a:pPr lvl="0"/>
            <a:r>
              <a:rPr lang="da-DK"/>
              <a:t>Happy Feet</a:t>
            </a:r>
          </a:p>
          <a:p>
            <a:pPr lvl="0"/>
            <a:r>
              <a:rPr lang="da-DK"/>
              <a:t>Monster House</a:t>
            </a:r>
          </a:p>
        </p:txBody>
      </p:sp>
    </p:spTree>
    <p:extLst>
      <p:ext uri="{BB962C8B-B14F-4D97-AF65-F5344CB8AC3E}">
        <p14:creationId xmlns:p14="http://schemas.microsoft.com/office/powerpoint/2010/main" val="2892973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3 Best Short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Binta and The Great Idea (Binta Y La Gran Idea)</a:t>
            </a:r>
          </a:p>
          <a:p>
            <a:pPr lvl="0"/>
            <a:r>
              <a:rPr lang="en-US"/>
              <a:t>Éramos Pocos (One Too Many)</a:t>
            </a:r>
          </a:p>
          <a:p>
            <a:pPr lvl="0"/>
            <a:r>
              <a:rPr lang="da-DK"/>
              <a:t>Helmer &amp; Son</a:t>
            </a:r>
          </a:p>
          <a:p>
            <a:pPr lvl="0"/>
            <a:r>
              <a:rPr lang="da-DK"/>
              <a:t>The Saviour</a:t>
            </a:r>
          </a:p>
          <a:p>
            <a:pPr lvl="0"/>
            <a:r>
              <a:rPr lang="da-DK"/>
              <a:t>West Bank Story</a:t>
            </a:r>
          </a:p>
        </p:txBody>
      </p:sp>
    </p:spTree>
    <p:extLst>
      <p:ext uri="{BB962C8B-B14F-4D97-AF65-F5344CB8AC3E}">
        <p14:creationId xmlns:p14="http://schemas.microsoft.com/office/powerpoint/2010/main" val="721798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4 Best Woman Supporting Actress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Adriana Barraza – Babel</a:t>
            </a:r>
          </a:p>
          <a:p>
            <a:pPr lvl="0"/>
            <a:r>
              <a:rPr lang="da-DK"/>
              <a:t>Cate Blanchett – Notes On A Scandal</a:t>
            </a:r>
          </a:p>
          <a:p>
            <a:pPr lvl="0"/>
            <a:r>
              <a:rPr lang="en-US"/>
              <a:t>Abigail Breslin – Little Miss Sunshine</a:t>
            </a:r>
          </a:p>
          <a:p>
            <a:pPr lvl="0"/>
            <a:r>
              <a:rPr lang="da-DK"/>
              <a:t>Jennifer Hudson – Dreamgirls</a:t>
            </a:r>
          </a:p>
          <a:p>
            <a:pPr lvl="0"/>
            <a:r>
              <a:rPr lang="da-DK"/>
              <a:t>Rinko Kikuchi – Babel</a:t>
            </a:r>
          </a:p>
        </p:txBody>
      </p:sp>
    </p:spTree>
    <p:extLst>
      <p:ext uri="{BB962C8B-B14F-4D97-AF65-F5344CB8AC3E}">
        <p14:creationId xmlns:p14="http://schemas.microsoft.com/office/powerpoint/2010/main" val="2054028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 Best Animated Short Movie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The Danish Poet</a:t>
            </a:r>
          </a:p>
          <a:p>
            <a:pPr lvl="0"/>
            <a:r>
              <a:rPr lang="da-DK"/>
              <a:t>Lifted</a:t>
            </a:r>
          </a:p>
          <a:p>
            <a:pPr lvl="0"/>
            <a:r>
              <a:rPr lang="da-DK"/>
              <a:t>The Little Matchgirl</a:t>
            </a:r>
          </a:p>
          <a:p>
            <a:pPr lvl="0"/>
            <a:r>
              <a:rPr lang="da-DK"/>
              <a:t>Maestro</a:t>
            </a:r>
          </a:p>
          <a:p>
            <a:pPr lvl="0"/>
            <a:r>
              <a:rPr lang="da-DK"/>
              <a:t>No Time For Nuts</a:t>
            </a:r>
          </a:p>
        </p:txBody>
      </p:sp>
    </p:spTree>
    <p:extLst>
      <p:ext uri="{BB962C8B-B14F-4D97-AF65-F5344CB8AC3E}">
        <p14:creationId xmlns:p14="http://schemas.microsoft.com/office/powerpoint/2010/main" val="3650784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6 Best Costumes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Curse Of The Golden Flower</a:t>
            </a:r>
          </a:p>
          <a:p>
            <a:pPr lvl="0"/>
            <a:r>
              <a:rPr lang="en-US"/>
              <a:t>The Devil Wears Prada</a:t>
            </a:r>
          </a:p>
          <a:p>
            <a:pPr lvl="0"/>
            <a:r>
              <a:rPr lang="en-US"/>
              <a:t>Dreamgirls</a:t>
            </a:r>
          </a:p>
          <a:p>
            <a:pPr lvl="0"/>
            <a:r>
              <a:rPr lang="en-US"/>
              <a:t>Marie Antoinette</a:t>
            </a:r>
          </a:p>
          <a:p>
            <a:pPr lvl="0"/>
            <a:r>
              <a:rPr lang="en-US"/>
              <a:t>The Queen</a:t>
            </a:r>
          </a:p>
        </p:txBody>
      </p:sp>
    </p:spTree>
    <p:extLst>
      <p:ext uri="{BB962C8B-B14F-4D97-AF65-F5344CB8AC3E}">
        <p14:creationId xmlns:p14="http://schemas.microsoft.com/office/powerpoint/2010/main" val="3732916069"/>
      </p:ext>
    </p:extLst>
  </p:cSld>
  <p:clrMapOvr>
    <a:masterClrMapping/>
  </p:clrMapOvr>
</p:sld>
</file>

<file path=ppt/theme/theme1.xml><?xml version="1.0" encoding="utf-8"?>
<a:theme xmlns:a="http://schemas.openxmlformats.org/drawingml/2006/main" name="Dråbe">
  <a:themeElements>
    <a:clrScheme name="Dråbe">
      <a:dk1>
        <a:sysClr val="windowText" lastClr="000000"/>
      </a:dk1>
      <a:lt1>
        <a:sysClr val="window" lastClr="FFFFFF"/>
      </a:lt1>
      <a:dk2>
        <a:srgbClr val="4B4B4B"/>
      </a:dk2>
      <a:lt2>
        <a:srgbClr val="B5B5B5"/>
      </a:lt2>
      <a:accent1>
        <a:srgbClr val="9AC43E"/>
      </a:accent1>
      <a:accent2>
        <a:srgbClr val="44BA98"/>
      </a:accent2>
      <a:accent3>
        <a:srgbClr val="43A9D9"/>
      </a:accent3>
      <a:accent4>
        <a:srgbClr val="6274D8"/>
      </a:accent4>
      <a:accent5>
        <a:srgbClr val="AB54D7"/>
      </a:accent5>
      <a:accent6>
        <a:srgbClr val="D15B37"/>
      </a:accent6>
      <a:hlink>
        <a:srgbClr val="BFE962"/>
      </a:hlink>
      <a:folHlink>
        <a:srgbClr val="C0D591"/>
      </a:folHlink>
    </a:clrScheme>
    <a:fontScheme name="Dråbe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åbe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892FADA9-420D-4323-A7A4-C1060166525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TM04033925[[fn=Dråbe]]</Template>
  <TotalTime>97</TotalTime>
  <Words>581</Words>
  <Application>Microsoft Office PowerPoint</Application>
  <PresentationFormat>On-screen Show (4:3)</PresentationFormat>
  <Paragraphs>154</Paragraphs>
  <Slides>28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  <vt:variant>
        <vt:lpstr>Custom Shows</vt:lpstr>
      </vt:variant>
      <vt:variant>
        <vt:i4>3</vt:i4>
      </vt:variant>
    </vt:vector>
  </HeadingPairs>
  <TitlesOfParts>
    <vt:vector size="34" baseType="lpstr">
      <vt:lpstr>Arial</vt:lpstr>
      <vt:lpstr>Tw Cen MT</vt:lpstr>
      <vt:lpstr>Dråbe</vt:lpstr>
      <vt:lpstr>Videobuster Movie Competition</vt:lpstr>
      <vt:lpstr>Content</vt:lpstr>
      <vt:lpstr>Oscar Nomination 2007</vt:lpstr>
      <vt:lpstr>1 Best Visual Effects </vt:lpstr>
      <vt:lpstr>2 Best Animated Movie - Long</vt:lpstr>
      <vt:lpstr>3 Best Short Movie </vt:lpstr>
      <vt:lpstr>4 Best Woman Supporting Actress </vt:lpstr>
      <vt:lpstr>5 Best Animated Short Movie </vt:lpstr>
      <vt:lpstr>6 Best Costumes</vt:lpstr>
      <vt:lpstr>7 Best Male Supporting Actor</vt:lpstr>
      <vt:lpstr>8 Best Creative Production  </vt:lpstr>
      <vt:lpstr>9 Best Makeup</vt:lpstr>
      <vt:lpstr>10 Best choice of Camera and Lightening  </vt:lpstr>
      <vt:lpstr>11 Best Documentary Short Movie</vt:lpstr>
      <vt:lpstr>12 Best Documentary Movie </vt:lpstr>
      <vt:lpstr>13 Best Music</vt:lpstr>
      <vt:lpstr>14 Best Sound Editing</vt:lpstr>
      <vt:lpstr>15 Best Foreign Movie  </vt:lpstr>
      <vt:lpstr>16 Best Movie Editing</vt:lpstr>
      <vt:lpstr>17 Best Male Leading Role</vt:lpstr>
      <vt:lpstr>18 Best Title Song</vt:lpstr>
      <vt:lpstr>19 Best Sound Mixing</vt:lpstr>
      <vt:lpstr>20 Best Foreign Manuscript</vt:lpstr>
      <vt:lpstr>21 Best Female Leading Role</vt:lpstr>
      <vt:lpstr>22 Best Manuscript</vt:lpstr>
      <vt:lpstr>23 Best director</vt:lpstr>
      <vt:lpstr>24 Best Movie</vt:lpstr>
      <vt:lpstr>Forward us your answer</vt:lpstr>
      <vt:lpstr>3-8</vt:lpstr>
      <vt:lpstr>9-16</vt:lpstr>
      <vt:lpstr>17-27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Movie Competition</dc:title>
  <dc:creator>Lis Winther</dc:creator>
  <cp:lastModifiedBy>Allan Clausen</cp:lastModifiedBy>
  <cp:revision>13</cp:revision>
  <dcterms:created xsi:type="dcterms:W3CDTF">2016-09-07T11:41:35Z</dcterms:created>
  <dcterms:modified xsi:type="dcterms:W3CDTF">2016-11-04T12:45:37Z</dcterms:modified>
</cp:coreProperties>
</file>