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383" autoAdjust="0"/>
  </p:normalViewPr>
  <p:slideViewPr>
    <p:cSldViewPr>
      <p:cViewPr varScale="1">
        <p:scale>
          <a:sx n="35" d="100"/>
          <a:sy n="35" d="100"/>
        </p:scale>
        <p:origin x="-86" y="-3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019524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4104368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707472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25764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1383896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364919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1495808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498216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400775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88137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1510165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95809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48052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394209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528915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58416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2870915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07-09-2016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xmlns="" val="3541695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</a:t>
            </a:r>
            <a:r>
              <a:rPr lang="da-DK" dirty="0" err="1"/>
              <a:t>quarter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smtClean="0"/>
              <a:t>7 </a:t>
            </a:r>
            <a:r>
              <a:rPr lang="da-DK" dirty="0"/>
              <a:t>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</a:t>
            </a:r>
            <a:r>
              <a:rPr lang="da-DK" dirty="0" smtClean="0"/>
              <a:t>in Middelfart</a:t>
            </a:r>
          </a:p>
          <a:p>
            <a:r>
              <a:rPr lang="da-DK" dirty="0" smtClean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135</TotalTime>
  <Words>88</Words>
  <Application>Microsoft Office PowerPoint</Application>
  <PresentationFormat>Skærmshow 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Ion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Lis Winther</cp:lastModifiedBy>
  <cp:revision>19</cp:revision>
  <dcterms:created xsi:type="dcterms:W3CDTF">2007-06-12T08:13:55Z</dcterms:created>
  <dcterms:modified xsi:type="dcterms:W3CDTF">2016-09-07T09:07:10Z</dcterms:modified>
</cp:coreProperties>
</file>