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95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518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7363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52907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8486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6125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60036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91713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61725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34869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006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65018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4329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5732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9876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97323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196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4014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7712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1511" y="5342570"/>
            <a:ext cx="1023492" cy="14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643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  <p:sldLayoutId id="2147483749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50800" dist="25400" dir="4980000" algn="tl" rotWithShape="0">
              <a:srgbClr val="000000">
                <a:alpha val="36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Videobuster Movie Competition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/>
              <a:t>Win a trip to Los Angeles For 2</a:t>
            </a:r>
          </a:p>
        </p:txBody>
      </p:sp>
    </p:spTree>
    <p:extLst>
      <p:ext uri="{BB962C8B-B14F-4D97-AF65-F5344CB8AC3E}">
        <p14:creationId xmlns:p14="http://schemas.microsoft.com/office/powerpoint/2010/main" val="374371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Best Creative Production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The Good Shepherd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7383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9 Best Makeup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Click</a:t>
            </a:r>
          </a:p>
          <a:p>
            <a:pPr lvl="0"/>
            <a:r>
              <a:rPr lang="da-DK"/>
              <a:t>Pan’s Labyrinth</a:t>
            </a:r>
          </a:p>
        </p:txBody>
      </p:sp>
    </p:spTree>
    <p:extLst>
      <p:ext uri="{BB962C8B-B14F-4D97-AF65-F5344CB8AC3E}">
        <p14:creationId xmlns:p14="http://schemas.microsoft.com/office/powerpoint/2010/main" val="246263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10 Best choice of Camera and Lightening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Black Dahlia</a:t>
            </a:r>
          </a:p>
          <a:p>
            <a:pPr lvl="0"/>
            <a:r>
              <a:rPr lang="en-US"/>
              <a:t>Children Of Men</a:t>
            </a:r>
          </a:p>
          <a:p>
            <a:pPr lvl="0"/>
            <a:r>
              <a:rPr lang="en-US"/>
              <a:t>The Illusionist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59605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11 Best Documentary Short Movie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  <p:extLst>
      <p:ext uri="{BB962C8B-B14F-4D97-AF65-F5344CB8AC3E}">
        <p14:creationId xmlns:p14="http://schemas.microsoft.com/office/powerpoint/2010/main" val="2212612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Best Documentary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Deliver Us From Evil</a:t>
            </a:r>
          </a:p>
          <a:p>
            <a:pPr lvl="0"/>
            <a:r>
              <a:rPr lang="de-DE"/>
              <a:t>An Inconvenienttruth</a:t>
            </a:r>
          </a:p>
          <a:p>
            <a:pPr lvl="0"/>
            <a:r>
              <a:rPr lang="de-DE"/>
              <a:t>Iraq In Fragments</a:t>
            </a:r>
          </a:p>
          <a:p>
            <a:pPr lvl="0"/>
            <a:r>
              <a:rPr lang="de-DE"/>
              <a:t>Jesus Camp</a:t>
            </a:r>
          </a:p>
          <a:p>
            <a:pPr lvl="0"/>
            <a:r>
              <a:rPr lang="en-US"/>
              <a:t>My Country, My Country</a:t>
            </a:r>
          </a:p>
        </p:txBody>
      </p:sp>
    </p:spTree>
    <p:extLst>
      <p:ext uri="{BB962C8B-B14F-4D97-AF65-F5344CB8AC3E}">
        <p14:creationId xmlns:p14="http://schemas.microsoft.com/office/powerpoint/2010/main" val="2492087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13 Best Music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1626187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14 Best Sound Editing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Blood Diamond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Flags Of Our Fathers</a:t>
            </a:r>
          </a:p>
          <a:p>
            <a:pPr lvl="0"/>
            <a:r>
              <a:rPr lang="en-US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  <p:extLst>
      <p:ext uri="{BB962C8B-B14F-4D97-AF65-F5344CB8AC3E}">
        <p14:creationId xmlns:p14="http://schemas.microsoft.com/office/powerpoint/2010/main" val="995940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Best Foreign Movie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After The Wedding</a:t>
            </a:r>
          </a:p>
          <a:p>
            <a:pPr lvl="0"/>
            <a:r>
              <a:rPr lang="en-US"/>
              <a:t>Days Of Glory (Indigènes)</a:t>
            </a:r>
          </a:p>
          <a:p>
            <a:pPr lvl="0"/>
            <a:r>
              <a:rPr lang="en-US"/>
              <a:t>The Lives Of Others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18233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Best </a:t>
            </a:r>
            <a:r>
              <a:rPr lang="da-DK" dirty="0" err="1"/>
              <a:t>Movie</a:t>
            </a:r>
            <a:r>
              <a:rPr lang="da-DK" dirty="0"/>
              <a:t> </a:t>
            </a:r>
            <a:r>
              <a:rPr lang="da-DK" dirty="0" err="1"/>
              <a:t>Editing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Best Male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Leonardo </a:t>
            </a:r>
            <a:r>
              <a:rPr lang="da-DK" dirty="0" err="1"/>
              <a:t>Dicaprio</a:t>
            </a:r>
            <a:r>
              <a:rPr lang="da-DK" dirty="0"/>
              <a:t> – </a:t>
            </a:r>
            <a:r>
              <a:rPr lang="da-DK" dirty="0" err="1"/>
              <a:t>Blood</a:t>
            </a:r>
            <a:r>
              <a:rPr lang="da-DK" dirty="0"/>
              <a:t> </a:t>
            </a:r>
            <a:r>
              <a:rPr lang="da-DK" dirty="0" err="1"/>
              <a:t>Diamond</a:t>
            </a:r>
            <a:endParaRPr lang="da-DK" dirty="0"/>
          </a:p>
          <a:p>
            <a:pPr lvl="0"/>
            <a:r>
              <a:rPr lang="da-DK" dirty="0"/>
              <a:t>Ryan </a:t>
            </a:r>
            <a:r>
              <a:rPr lang="da-DK" dirty="0" err="1"/>
              <a:t>Gosling</a:t>
            </a:r>
            <a:r>
              <a:rPr lang="da-DK" dirty="0"/>
              <a:t> – </a:t>
            </a:r>
            <a:r>
              <a:rPr lang="da-DK" dirty="0" err="1"/>
              <a:t>Half</a:t>
            </a:r>
            <a:r>
              <a:rPr lang="da-DK" dirty="0"/>
              <a:t> Nelson</a:t>
            </a:r>
          </a:p>
          <a:p>
            <a:pPr lvl="0"/>
            <a:r>
              <a:rPr lang="da-DK" dirty="0"/>
              <a:t>Peter </a:t>
            </a:r>
            <a:r>
              <a:rPr lang="da-DK" dirty="0" err="1"/>
              <a:t>O’toole</a:t>
            </a:r>
            <a:r>
              <a:rPr lang="da-DK"/>
              <a:t> – Venus</a:t>
            </a:r>
          </a:p>
          <a:p>
            <a:pPr lvl="0"/>
            <a:r>
              <a:rPr lang="en-US" dirty="0"/>
              <a:t>Will Smith – The Pursuit Of </a:t>
            </a:r>
            <a:r>
              <a:rPr lang="en-US" dirty="0" err="1"/>
              <a:t>Happyness</a:t>
            </a:r>
            <a:endParaRPr lang="en-US" dirty="0"/>
          </a:p>
          <a:p>
            <a:pPr lvl="0"/>
            <a:r>
              <a:rPr lang="en-US" dirty="0"/>
              <a:t>Forest Whitaker – The Last King Of Scotland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Oscar Nomination 2007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Who do you think will be the winner? </a:t>
            </a:r>
          </a:p>
          <a:p>
            <a:pPr lvl="0"/>
            <a:r>
              <a:rPr lang="en-US"/>
              <a:t>Forward your bid in the 24 categories </a:t>
            </a:r>
          </a:p>
          <a:p>
            <a:pPr lvl="0"/>
            <a:r>
              <a:rPr lang="en-US"/>
              <a:t>Win 1 weeks luxury stay in Los Angeles </a:t>
            </a:r>
          </a:p>
        </p:txBody>
      </p:sp>
    </p:spTree>
    <p:extLst>
      <p:ext uri="{BB962C8B-B14F-4D97-AF65-F5344CB8AC3E}">
        <p14:creationId xmlns:p14="http://schemas.microsoft.com/office/powerpoint/2010/main" val="2472963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Best </a:t>
            </a:r>
            <a:r>
              <a:rPr lang="da-DK" dirty="0" err="1"/>
              <a:t>Title</a:t>
            </a:r>
            <a:r>
              <a:rPr lang="da-DK" dirty="0"/>
              <a:t> </a:t>
            </a:r>
            <a:r>
              <a:rPr lang="da-DK" dirty="0" err="1"/>
              <a:t>Song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19 Best Sound </a:t>
            </a:r>
            <a:r>
              <a:rPr lang="da-DK" dirty="0" err="1"/>
              <a:t>Mixing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20 Best </a:t>
            </a:r>
            <a:r>
              <a:rPr lang="da-DK" dirty="0" err="1"/>
              <a:t>Foreign</a:t>
            </a:r>
            <a:r>
              <a:rPr lang="da-DK" dirty="0"/>
              <a:t> </a:t>
            </a:r>
            <a:r>
              <a:rPr lang="da-DK" dirty="0" err="1"/>
              <a:t>Manuscript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21 Best </a:t>
            </a:r>
            <a:r>
              <a:rPr lang="da-DK" dirty="0" err="1"/>
              <a:t>Female</a:t>
            </a:r>
            <a:r>
              <a:rPr lang="da-DK" dirty="0"/>
              <a:t>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Best </a:t>
            </a:r>
            <a:r>
              <a:rPr lang="de-DE" dirty="0" err="1"/>
              <a:t>Manuscript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23 Best </a:t>
            </a:r>
            <a:r>
              <a:rPr lang="de-DE" dirty="0" err="1"/>
              <a:t>Instructor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24 Best </a:t>
            </a:r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Forward </a:t>
            </a:r>
            <a:r>
              <a:rPr lang="da-DK" dirty="0" err="1"/>
              <a:t>us</a:t>
            </a:r>
            <a:r>
              <a:rPr lang="da-DK" dirty="0"/>
              <a:t>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answer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Before</a:t>
            </a:r>
            <a:r>
              <a:rPr lang="da-DK" dirty="0"/>
              <a:t> 20. </a:t>
            </a:r>
            <a:r>
              <a:rPr lang="da-DK" dirty="0" err="1"/>
              <a:t>February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Best Visual Effects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  <p:extLst>
      <p:ext uri="{BB962C8B-B14F-4D97-AF65-F5344CB8AC3E}">
        <p14:creationId xmlns:p14="http://schemas.microsoft.com/office/powerpoint/2010/main" val="84235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Best Animated Movie - Long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  <p:extLst>
      <p:ext uri="{BB962C8B-B14F-4D97-AF65-F5344CB8AC3E}">
        <p14:creationId xmlns:p14="http://schemas.microsoft.com/office/powerpoint/2010/main" val="2892973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Best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a-DK"/>
              <a:t>Helmer &amp; Son</a:t>
            </a:r>
          </a:p>
          <a:p>
            <a:pPr lvl="0"/>
            <a:r>
              <a:rPr lang="da-DK"/>
              <a:t>The Saviour</a:t>
            </a:r>
          </a:p>
          <a:p>
            <a:pPr lvl="0"/>
            <a:r>
              <a:rPr lang="da-DK"/>
              <a:t>West Bank Story</a:t>
            </a:r>
          </a:p>
        </p:txBody>
      </p:sp>
    </p:spTree>
    <p:extLst>
      <p:ext uri="{BB962C8B-B14F-4D97-AF65-F5344CB8AC3E}">
        <p14:creationId xmlns:p14="http://schemas.microsoft.com/office/powerpoint/2010/main" val="72179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Best Woman Supporting Actress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a-DK"/>
              <a:t>Jennifer Hudson – Dreamgirls</a:t>
            </a:r>
          </a:p>
          <a:p>
            <a:pPr lvl="0"/>
            <a:r>
              <a:rPr lang="da-DK"/>
              <a:t>Rinko Kikuchi – Babel</a:t>
            </a:r>
          </a:p>
        </p:txBody>
      </p:sp>
    </p:spTree>
    <p:extLst>
      <p:ext uri="{BB962C8B-B14F-4D97-AF65-F5344CB8AC3E}">
        <p14:creationId xmlns:p14="http://schemas.microsoft.com/office/powerpoint/2010/main" val="20540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</a:t>
            </a:r>
            <a:r>
              <a:rPr lang="en-US"/>
              <a:t>Best Animated </a:t>
            </a:r>
            <a:r>
              <a:rPr lang="en-US" dirty="0"/>
              <a:t>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  <p:extLst>
      <p:ext uri="{BB962C8B-B14F-4D97-AF65-F5344CB8AC3E}">
        <p14:creationId xmlns:p14="http://schemas.microsoft.com/office/powerpoint/2010/main" val="3650784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 Best Costumes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en-US"/>
              <a:t>The Devil Wears Prada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Marie Antoinette</a:t>
            </a:r>
          </a:p>
          <a:p>
            <a:pPr lvl="0"/>
            <a:r>
              <a:rPr lang="en-US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3732916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7 Best Male Supporting Actor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en-US"/>
              <a:t>Djimon Hounsou – Blood Diamond</a:t>
            </a:r>
          </a:p>
          <a:p>
            <a:pPr lvl="0"/>
            <a:r>
              <a:rPr lang="en-US"/>
              <a:t>Eddie Murphy – Dreamgirls</a:t>
            </a:r>
          </a:p>
          <a:p>
            <a:pPr lvl="0"/>
            <a:r>
              <a:rPr lang="en-US"/>
              <a:t>Mark Wahlberg – The Departed</a:t>
            </a:r>
          </a:p>
        </p:txBody>
      </p:sp>
    </p:spTree>
    <p:extLst>
      <p:ext uri="{BB962C8B-B14F-4D97-AF65-F5344CB8AC3E}">
        <p14:creationId xmlns:p14="http://schemas.microsoft.com/office/powerpoint/2010/main" val="1083169059"/>
      </p:ext>
    </p:extLst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åbe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åbe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åbe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TM04033925[[fn=Dråbe]]</Template>
  <TotalTime>20</TotalTime>
  <Words>551</Words>
  <Application>Microsoft Office PowerPoint</Application>
  <PresentationFormat>On-screen 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Tw Cen MT</vt:lpstr>
      <vt:lpstr>Dråbe</vt:lpstr>
      <vt:lpstr>Videobuster Movie Competition</vt:lpstr>
      <vt:lpstr>Oscar Nomination 2007</vt:lpstr>
      <vt:lpstr>1 Best Visual Effects </vt:lpstr>
      <vt:lpstr>2 Best Animated Movie - Long</vt:lpstr>
      <vt:lpstr>3 Best Short Movie </vt:lpstr>
      <vt:lpstr>4 Best Woman Supporting Actress </vt:lpstr>
      <vt:lpstr>5 Best Animated Short Movie </vt:lpstr>
      <vt:lpstr>6 Best Costumes</vt:lpstr>
      <vt:lpstr>7 Best Male Supporting Actor</vt:lpstr>
      <vt:lpstr>8 Best Creative Production  </vt:lpstr>
      <vt:lpstr>9 Best Makeup</vt:lpstr>
      <vt:lpstr>10 Best choice of Camera and Lightening  </vt:lpstr>
      <vt:lpstr>11 Best Documentary Short Movie</vt:lpstr>
      <vt:lpstr>12 Best Documentary Movie </vt:lpstr>
      <vt:lpstr>13 Best Music</vt:lpstr>
      <vt:lpstr>14 Best Sound Editing</vt:lpstr>
      <vt:lpstr>15 Best Foreign Movie  </vt:lpstr>
      <vt:lpstr>16 Best Movie Editing</vt:lpstr>
      <vt:lpstr>17 Best Male Leading Role</vt:lpstr>
      <vt:lpstr>18 Best Title Song</vt:lpstr>
      <vt:lpstr>19 Best Sound Mixing</vt:lpstr>
      <vt:lpstr>20 Best Foreign Manuscript</vt:lpstr>
      <vt:lpstr>21 Best Female Leading Role</vt:lpstr>
      <vt:lpstr>22 Best Manuscript</vt:lpstr>
      <vt:lpstr>23 Best Instructor</vt:lpstr>
      <vt:lpstr>24 Best Movie</vt:lpstr>
      <vt:lpstr>Forward us your answer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Movie Competition</dc:title>
  <dc:creator>Lis Winther</dc:creator>
  <cp:lastModifiedBy>Allan Clausen</cp:lastModifiedBy>
  <cp:revision>7</cp:revision>
  <dcterms:created xsi:type="dcterms:W3CDTF">2016-09-07T11:41:35Z</dcterms:created>
  <dcterms:modified xsi:type="dcterms:W3CDTF">2016-11-04T11:35:08Z</dcterms:modified>
</cp:coreProperties>
</file>