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71" d="100"/>
          <a:sy n="71" d="100"/>
        </p:scale>
        <p:origin x="84" y="8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>
        <p:scale>
          <a:sx n="50" d="100"/>
          <a:sy n="50" d="100"/>
        </p:scale>
        <p:origin x="-2628" y="-9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cat>
            <c:strRef>
              <c:f>'Ark1'!$A$2:$A$5</c:f>
              <c:strCache>
                <c:ptCount val="4"/>
                <c:pt idx="0">
                  <c:v>Danmark</c:v>
                </c:pt>
                <c:pt idx="1">
                  <c:v>Sverige</c:v>
                </c:pt>
                <c:pt idx="2">
                  <c:v>Norge</c:v>
                </c:pt>
                <c:pt idx="3">
                  <c:v>Finland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155000</c:v>
                </c:pt>
                <c:pt idx="1">
                  <c:v>148000</c:v>
                </c:pt>
                <c:pt idx="2">
                  <c:v>95000</c:v>
                </c:pt>
                <c:pt idx="3">
                  <c:v>45000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37-4E20-94CC-B6A42D69EFCF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'Ark1'!$A$2:$A$5</c:f>
              <c:strCache>
                <c:ptCount val="4"/>
                <c:pt idx="0">
                  <c:v>Danmark</c:v>
                </c:pt>
                <c:pt idx="1">
                  <c:v>Sverige</c:v>
                </c:pt>
                <c:pt idx="2">
                  <c:v>Norge</c:v>
                </c:pt>
                <c:pt idx="3">
                  <c:v>Finland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168000</c:v>
                </c:pt>
                <c:pt idx="1">
                  <c:v>153000</c:v>
                </c:pt>
                <c:pt idx="2">
                  <c:v>105000</c:v>
                </c:pt>
                <c:pt idx="3">
                  <c:v>80000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37-4E20-94CC-B6A42D69EF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432512"/>
        <c:axId val="74908416"/>
      </c:barChart>
      <c:catAx>
        <c:axId val="36432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4908416"/>
        <c:crosses val="autoZero"/>
        <c:auto val="1"/>
        <c:lblAlgn val="ctr"/>
        <c:lblOffset val="100"/>
        <c:noMultiLvlLbl val="0"/>
      </c:catAx>
      <c:valAx>
        <c:axId val="74908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43251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546607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546607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546607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546607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546607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546607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84213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842138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2842829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2842829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2842829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2842829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2842829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2842829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2842829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2842829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2842829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2842829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1842484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1842484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11/8/2016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2 nye medarbejdere</a:t>
            </a:r>
            <a:r>
              <a:rPr lang="da-DK" baseline="0" dirty="0"/>
              <a:t> i salgsafdelingen i 2007.</a:t>
            </a:r>
          </a:p>
          <a:p>
            <a:r>
              <a:rPr lang="da-DK" baseline="0" dirty="0"/>
              <a:t>Nye markeder i 2008/2009: England og Tyskland.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Budget for 3. kvartal: 2,5% over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7D5C-DE85-4369-8812-661B6A4B5567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CCCD-81CC-4009-9955-80D83862CD1B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3D9E3-A88A-4D9D-843F-8AAE7E926F53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F5D70-D66D-410E-AFE9-EA62C0F84261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C168C-50FD-46EC-A044-3F2C683268DB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25A79-D03B-404E-B593-5E12ADF67494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2C69-BF4F-4FD4-99B1-E282BD118BBC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8D504-02CD-4F05-A20F-7BB174E1BDE8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D7A0-136C-4FD7-B78D-A9864E8B271F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AC24-7563-4B9F-AFEE-49DAAC1DCCDD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AD8FB-B371-4BD9-BD03-2FD6D35C3D08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/>
              <a:t>Klik for at redigere typografi i masteren</a:t>
            </a:r>
          </a:p>
          <a:p>
            <a:pPr lvl="1" eaLnBrk="1" latinLnBrk="0" hangingPunct="1"/>
            <a:r>
              <a:rPr kumimoji="0" lang="da-DK"/>
              <a:t>Andet niveau</a:t>
            </a:r>
          </a:p>
          <a:p>
            <a:pPr lvl="2" eaLnBrk="1" latinLnBrk="0" hangingPunct="1"/>
            <a:r>
              <a:rPr kumimoji="0" lang="da-DK"/>
              <a:t>Tredje niveau</a:t>
            </a:r>
          </a:p>
          <a:p>
            <a:pPr lvl="3" eaLnBrk="1" latinLnBrk="0" hangingPunct="1"/>
            <a:r>
              <a:rPr kumimoji="0" lang="da-DK"/>
              <a:t>Fjerde niveau</a:t>
            </a:r>
          </a:p>
          <a:p>
            <a:pPr lvl="4" eaLnBrk="1" latinLnBrk="0" hangingPunct="1"/>
            <a:r>
              <a:rPr kumimoji="0" lang="da-DK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0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07DF96-4724-47EA-B3C2-6AB303767BA8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0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da-DK"/>
              <a:t>VideoBuster A/S</a:t>
            </a:r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20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 spd="slow"/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Firmapræsentation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Indhold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  <a:p>
            <a:r>
              <a:rPr lang="da-DK" dirty="0"/>
              <a:t>Forretningsgrundlag</a:t>
            </a:r>
          </a:p>
          <a:p>
            <a:r>
              <a:rPr lang="da-DK" dirty="0"/>
              <a:t>Målsætning</a:t>
            </a:r>
          </a:p>
          <a:p>
            <a:r>
              <a:rPr lang="da-DK" dirty="0"/>
              <a:t>Medlemmer</a:t>
            </a:r>
          </a:p>
          <a:p>
            <a:r>
              <a:rPr lang="da-DK" dirty="0"/>
              <a:t>Organisation</a:t>
            </a:r>
          </a:p>
          <a:p>
            <a:r>
              <a:rPr lang="da-DK" dirty="0"/>
              <a:t>Salgstal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6ADE-14CB-49A9-8EA1-4FB5378D4E40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VideoBuster A/S er oprettet i 1991</a:t>
            </a:r>
          </a:p>
          <a:p>
            <a:r>
              <a:rPr lang="da-DK" dirty="0"/>
              <a:t>35 medarbejdere</a:t>
            </a:r>
          </a:p>
          <a:p>
            <a:r>
              <a:rPr lang="da-DK" dirty="0"/>
              <a:t>Hovedkontor i Danmark</a:t>
            </a:r>
          </a:p>
          <a:p>
            <a:r>
              <a:rPr lang="da-DK" dirty="0"/>
              <a:t>Butikker i hele Norden</a:t>
            </a:r>
          </a:p>
          <a:p>
            <a:pPr lvl="1"/>
            <a:r>
              <a:rPr lang="da-DK" dirty="0"/>
              <a:t>Danmark</a:t>
            </a:r>
          </a:p>
          <a:p>
            <a:pPr lvl="1"/>
            <a:r>
              <a:rPr lang="da-DK" dirty="0"/>
              <a:t>Sverige</a:t>
            </a:r>
          </a:p>
          <a:p>
            <a:pPr lvl="1"/>
            <a:r>
              <a:rPr lang="da-DK" dirty="0"/>
              <a:t>Norge</a:t>
            </a:r>
          </a:p>
          <a:p>
            <a:pPr lvl="1"/>
            <a:r>
              <a:rPr lang="da-DK" dirty="0"/>
              <a:t>Finland</a:t>
            </a:r>
          </a:p>
          <a:p>
            <a:r>
              <a:rPr lang="da-DK" dirty="0"/>
              <a:t>Både private og firmakunder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1A0A-195E-4F1E-A7E8-FAE5BC82106B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pic>
        <p:nvPicPr>
          <p:cNvPr id="8" name="Billede 7" descr="VideoBuster logo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3825095"/>
            <a:ext cx="2957520" cy="101361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Forretningsgrundlag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Salg og udlejning af film</a:t>
            </a:r>
          </a:p>
          <a:p>
            <a:pPr lvl="1"/>
            <a:r>
              <a:rPr lang="da-DK" dirty="0"/>
              <a:t>DVD film</a:t>
            </a:r>
          </a:p>
          <a:p>
            <a:pPr lvl="1"/>
            <a:r>
              <a:rPr lang="da-DK" dirty="0"/>
              <a:t>VHS film</a:t>
            </a:r>
          </a:p>
          <a:p>
            <a:r>
              <a:rPr lang="da-DK" dirty="0"/>
              <a:t>Forretning</a:t>
            </a:r>
          </a:p>
          <a:p>
            <a:pPr lvl="1"/>
            <a:r>
              <a:rPr lang="da-DK" dirty="0"/>
              <a:t>Via hjemmeside</a:t>
            </a:r>
          </a:p>
          <a:p>
            <a:pPr lvl="1"/>
            <a:r>
              <a:rPr lang="da-DK" dirty="0"/>
              <a:t>Via VideoBuster A/S butikker</a:t>
            </a:r>
          </a:p>
          <a:p>
            <a:pPr lvl="1"/>
            <a:r>
              <a:rPr lang="da-DK" dirty="0"/>
              <a:t>Via salgsafdeling</a:t>
            </a:r>
          </a:p>
          <a:p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DBE7B-BDD5-4BED-B345-2DC3C308DC47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Målsætning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Fasteholde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2007: 	375 butikker</a:t>
            </a:r>
          </a:p>
          <a:p>
            <a:pPr lvl="1"/>
            <a:r>
              <a:rPr lang="da-DK" dirty="0"/>
              <a:t>2008: 	400 butikker</a:t>
            </a:r>
          </a:p>
          <a:p>
            <a:pPr lvl="1"/>
            <a:r>
              <a:rPr lang="da-DK" dirty="0"/>
              <a:t>2009: 	450 butikker</a:t>
            </a:r>
          </a:p>
          <a:p>
            <a:pPr lvl="1"/>
            <a:r>
              <a:rPr lang="da-DK" dirty="0"/>
              <a:t>2010: 	500 butikker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2F5EB-8C4C-434E-8C51-5BB97547408D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Medlemmer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medlemmer pr. 1. juni 2007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 err="1"/>
              <a:t>Basic</a:t>
            </a:r>
            <a:endParaRPr lang="da-DK" dirty="0"/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8F30-10A2-4066-A677-D1CBFD12DE81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Medlemsudvikling</a:t>
            </a:r>
          </a:p>
        </p:txBody>
      </p:sp>
      <p:graphicFrame>
        <p:nvGraphicFramePr>
          <p:cNvPr id="7" name="Pladsholder til indhold 6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F5D70-D66D-410E-AFE9-EA62C0F84261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7</a:t>
            </a:fld>
            <a:endParaRPr lang="da-DK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 VideoBuster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6940-EB42-4809-AC57-62109A26C70F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7" name="Pladsholder til sidefod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9F38-0A9D-4406-A723-51ECDE5931FE}" type="datetime1">
              <a:rPr lang="da-DK" smtClean="0"/>
              <a:pPr/>
              <a:t>08-11-2016</a:t>
            </a:fld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7" name="Pladsholder til sidefod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380</TotalTime>
  <Words>232</Words>
  <Application>Microsoft Office PowerPoint</Application>
  <PresentationFormat>On-screen Show (4:3)</PresentationFormat>
  <Paragraphs>109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Constantia</vt:lpstr>
      <vt:lpstr>Wingdings 2</vt:lpstr>
      <vt:lpstr>Forløb</vt:lpstr>
      <vt:lpstr>VideoBuster A/S</vt:lpstr>
      <vt:lpstr>Indhold</vt:lpstr>
      <vt:lpstr>Om VideoBuster A/S</vt:lpstr>
      <vt:lpstr>Forretningsgrundlag</vt:lpstr>
      <vt:lpstr>Målsætning</vt:lpstr>
      <vt:lpstr>Medlemmer</vt:lpstr>
      <vt:lpstr>Medlemsudvikling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Allan Clausen</cp:lastModifiedBy>
  <cp:revision>38</cp:revision>
  <dcterms:created xsi:type="dcterms:W3CDTF">2007-06-11T09:44:15Z</dcterms:created>
  <dcterms:modified xsi:type="dcterms:W3CDTF">2016-11-08T10:41:54Z</dcterms:modified>
</cp:coreProperties>
</file>