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90" autoAdjust="0"/>
    <p:restoredTop sz="95014" autoAdjust="0"/>
  </p:normalViewPr>
  <p:slideViewPr>
    <p:cSldViewPr>
      <p:cViewPr varScale="1">
        <p:scale>
          <a:sx n="59" d="100"/>
          <a:sy n="59" d="100"/>
        </p:scale>
        <p:origin x="-72" y="-5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76"/>
          <c:h val="0.50042830663883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Kilometers in 2015</c:v>
                </c:pt>
              </c:strCache>
            </c:strRef>
          </c:tx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4870016"/>
        <c:axId val="136944960"/>
      </c:barChart>
      <c:catAx>
        <c:axId val="254870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da-DK"/>
          </a:p>
        </c:txPr>
        <c:crossAx val="136944960"/>
        <c:crosses val="autoZero"/>
        <c:auto val="1"/>
        <c:lblAlgn val="ctr"/>
        <c:lblOffset val="100"/>
        <c:noMultiLvlLbl val="0"/>
      </c:catAx>
      <c:valAx>
        <c:axId val="13694496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254870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062882764654488"/>
          <c:y val="2.803911565339795E-2"/>
          <c:w val="0.29796532034968942"/>
          <c:h val="7.290419947506561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902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32540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06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892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50512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6142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265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8491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809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69901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9772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3481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8787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794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37433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492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00791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34F9B28-8DD4-4338-8442-504803FB81FE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801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VideoBuster</a:t>
            </a:r>
            <a:r>
              <a:rPr lang="da-DK" dirty="0" smtClean="0"/>
              <a:t>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Finance </a:t>
            </a:r>
            <a:r>
              <a:rPr lang="da-DK" baseline="0" dirty="0" smtClean="0"/>
              <a:t>2015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Company </a:t>
            </a:r>
            <a:r>
              <a:rPr lang="da-DK" dirty="0" err="1" smtClean="0"/>
              <a:t>cars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4489115"/>
              </p:ext>
            </p:extLst>
          </p:nvPr>
        </p:nvGraphicFramePr>
        <p:xfrm>
          <a:off x="1176339" y="2490789"/>
          <a:ext cx="6780036" cy="3650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0012"/>
                <a:gridCol w="2260012"/>
                <a:gridCol w="2260012"/>
              </a:tblGrid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Sales </a:t>
                      </a:r>
                      <a:r>
                        <a:rPr lang="da-DK" sz="1400" b="0" i="0" u="none" strike="noStrike" dirty="0" err="1" smtClean="0">
                          <a:latin typeface="Arial"/>
                        </a:rPr>
                        <a:t>people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Company</a:t>
                      </a:r>
                      <a:r>
                        <a:rPr lang="da-DK" sz="1400" b="0" i="0" u="none" strike="noStrike" baseline="0" dirty="0" smtClean="0">
                          <a:latin typeface="Arial"/>
                        </a:rPr>
                        <a:t> </a:t>
                      </a:r>
                      <a:r>
                        <a:rPr lang="da-DK" sz="1400" b="0" i="0" u="none" strike="noStrike" baseline="0" dirty="0" err="1" smtClean="0">
                          <a:latin typeface="Arial"/>
                        </a:rPr>
                        <a:t>cars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Kilometers in 2015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870" marR="7870" marT="9525" marB="0" anchor="b"/>
                </a:tc>
              </a:tr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Hugo Hall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Fokus - 1.1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27.000</a:t>
                      </a:r>
                    </a:p>
                  </a:txBody>
                  <a:tcPr marL="7870" marR="7870" marT="9525" marB="0" anchor="b"/>
                </a:tc>
              </a:tr>
              <a:tr h="412277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Henrik Madsen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Mondeo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Trend - 2.4 CDI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870" marR="7870" marT="9525" marB="0" anchor="b"/>
                </a:tc>
              </a:tr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Michael Malmgren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S-MAX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20.000</a:t>
                      </a:r>
                    </a:p>
                  </a:txBody>
                  <a:tcPr marL="7870" marR="7870" marT="9525" marB="0" anchor="b"/>
                </a:tc>
              </a:tr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Morten Borre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280 CDI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870" marR="7870" marT="9525" marB="0" anchor="b"/>
                </a:tc>
              </a:tr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Peter Søndergård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500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32.000</a:t>
                      </a:r>
                    </a:p>
                  </a:txBody>
                  <a:tcPr marL="7870" marR="7870" marT="9525" marB="0" anchor="b"/>
                </a:tc>
              </a:tr>
              <a:tr h="412277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Kim Lund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latin typeface="Arial"/>
                        </a:rPr>
                        <a:t>Opel Vectra Limited - 2.2 TDI 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870" marR="7870" marT="9525" marB="0" anchor="b"/>
                </a:tc>
              </a:tr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Lis Winding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Opel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Zafira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- 1.8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23.000</a:t>
                      </a:r>
                    </a:p>
                  </a:txBody>
                  <a:tcPr marL="7870" marR="7870" marT="9525" marB="0" anchor="b"/>
                </a:tc>
              </a:tr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Jan Larsen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870" marR="7870" marT="9525" marB="0" anchor="b"/>
                </a:tc>
              </a:tr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Lars Kofoed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18.000</a:t>
                      </a:r>
                    </a:p>
                  </a:txBody>
                  <a:tcPr marL="7870" marR="7870" marT="9525" marB="0" anchor="b"/>
                </a:tc>
              </a:tr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Kasper Schultz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Skoda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Octavia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Combi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RS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21.000</a:t>
                      </a:r>
                    </a:p>
                  </a:txBody>
                  <a:tcPr marL="7870" marR="7870" marT="9525" marB="0" anchor="b"/>
                </a:tc>
              </a:tr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Klaus Johansen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Toyota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Avensis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2.2 D-4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 smtClean="0">
                          <a:latin typeface="Arial"/>
                        </a:rPr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870" marR="7870" marT="9525" marB="0" anchor="b"/>
                </a:tc>
              </a:tr>
              <a:tr h="252541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Allan Carlsen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smtClean="0">
                          <a:latin typeface="Arial"/>
                        </a:rPr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22.000</a:t>
                      </a:r>
                    </a:p>
                  </a:txBody>
                  <a:tcPr marL="7870" marR="7870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Company </a:t>
            </a:r>
            <a:r>
              <a:rPr lang="da-DK" dirty="0" err="1" smtClean="0"/>
              <a:t>Cars</a:t>
            </a:r>
            <a:r>
              <a:rPr lang="da-DK" dirty="0" smtClean="0"/>
              <a:t> - </a:t>
            </a:r>
            <a:r>
              <a:rPr lang="da-DK" dirty="0" smtClean="0"/>
              <a:t>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3672729"/>
              </p:ext>
            </p:extLst>
          </p:nvPr>
        </p:nvGraphicFramePr>
        <p:xfrm>
          <a:off x="1176338" y="2490788"/>
          <a:ext cx="6799262" cy="3444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Housing</a:t>
            </a:r>
            <a:r>
              <a:rPr lang="da-DK" dirty="0" smtClean="0"/>
              <a:t> </a:t>
            </a:r>
            <a:r>
              <a:rPr lang="da-DK" dirty="0" err="1" smtClean="0"/>
              <a:t>Costs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47662517"/>
              </p:ext>
            </p:extLst>
          </p:nvPr>
        </p:nvGraphicFramePr>
        <p:xfrm>
          <a:off x="1176338" y="2487613"/>
          <a:ext cx="3251646" cy="3706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7761"/>
                <a:gridCol w="1423885"/>
              </a:tblGrid>
              <a:tr h="610781">
                <a:tc>
                  <a:txBody>
                    <a:bodyPr/>
                    <a:lstStyle/>
                    <a:p>
                      <a:r>
                        <a:rPr lang="da-DK" dirty="0" smtClean="0"/>
                        <a:t>Expense</a:t>
                      </a:r>
                      <a:endParaRPr lang="da-DK" dirty="0"/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r>
                        <a:rPr lang="da-DK" dirty="0" err="1" smtClean="0"/>
                        <a:t>Amount</a:t>
                      </a:r>
                      <a:r>
                        <a:rPr lang="da-DK" dirty="0" smtClean="0"/>
                        <a:t> in </a:t>
                      </a:r>
                      <a:r>
                        <a:rPr lang="da-DK" dirty="0" err="1" smtClean="0"/>
                        <a:t>thousands</a:t>
                      </a:r>
                      <a:endParaRPr lang="da-DK" dirty="0"/>
                    </a:p>
                  </a:txBody>
                  <a:tcPr marL="75500" marR="75500"/>
                </a:tc>
              </a:tr>
              <a:tr h="511152">
                <a:tc>
                  <a:txBody>
                    <a:bodyPr/>
                    <a:lstStyle/>
                    <a:p>
                      <a:r>
                        <a:rPr lang="da-DK" dirty="0" smtClean="0"/>
                        <a:t>Reng</a:t>
                      </a:r>
                      <a:endParaRPr lang="da-DK" dirty="0"/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1.200</a:t>
                      </a:r>
                      <a:endParaRPr lang="da-DK" dirty="0"/>
                    </a:p>
                  </a:txBody>
                  <a:tcPr marL="75500" marR="75500"/>
                </a:tc>
              </a:tr>
              <a:tr h="511152">
                <a:tc>
                  <a:txBody>
                    <a:bodyPr/>
                    <a:lstStyle/>
                    <a:p>
                      <a:r>
                        <a:rPr lang="da-DK" dirty="0" err="1" smtClean="0"/>
                        <a:t>Electricity</a:t>
                      </a:r>
                      <a:endParaRPr lang="da-DK" dirty="0"/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400</a:t>
                      </a:r>
                      <a:endParaRPr lang="da-DK" dirty="0"/>
                    </a:p>
                  </a:txBody>
                  <a:tcPr marL="75500" marR="75500"/>
                </a:tc>
              </a:tr>
              <a:tr h="511152">
                <a:tc>
                  <a:txBody>
                    <a:bodyPr/>
                    <a:lstStyle/>
                    <a:p>
                      <a:r>
                        <a:rPr lang="da-DK" dirty="0" smtClean="0"/>
                        <a:t>Renovation</a:t>
                      </a:r>
                      <a:endParaRPr lang="da-DK" dirty="0"/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22</a:t>
                      </a:r>
                      <a:endParaRPr lang="da-DK" dirty="0"/>
                    </a:p>
                  </a:txBody>
                  <a:tcPr marL="75500" marR="75500"/>
                </a:tc>
              </a:tr>
              <a:tr h="511152">
                <a:tc>
                  <a:txBody>
                    <a:bodyPr/>
                    <a:lstStyle/>
                    <a:p>
                      <a:r>
                        <a:rPr lang="da-DK" dirty="0" err="1" smtClean="0"/>
                        <a:t>Window</a:t>
                      </a:r>
                      <a:r>
                        <a:rPr lang="da-DK" dirty="0" smtClean="0"/>
                        <a:t> </a:t>
                      </a:r>
                      <a:r>
                        <a:rPr lang="da-DK" dirty="0" err="1" smtClean="0"/>
                        <a:t>cleaning</a:t>
                      </a:r>
                      <a:endParaRPr lang="da-DK" dirty="0"/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12</a:t>
                      </a:r>
                      <a:endParaRPr lang="da-DK" dirty="0"/>
                    </a:p>
                  </a:txBody>
                  <a:tcPr marL="75500" marR="75500"/>
                </a:tc>
              </a:tr>
              <a:tr h="511152">
                <a:tc>
                  <a:txBody>
                    <a:bodyPr/>
                    <a:lstStyle/>
                    <a:p>
                      <a:r>
                        <a:rPr lang="da-DK" dirty="0" err="1" smtClean="0"/>
                        <a:t>Rebuilding</a:t>
                      </a:r>
                      <a:r>
                        <a:rPr lang="da-DK" dirty="0" smtClean="0"/>
                        <a:t> stores</a:t>
                      </a:r>
                      <a:endParaRPr lang="da-DK" dirty="0"/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600</a:t>
                      </a:r>
                      <a:endParaRPr lang="da-DK" dirty="0"/>
                    </a:p>
                  </a:txBody>
                  <a:tcPr marL="75500" marR="75500"/>
                </a:tc>
              </a:tr>
              <a:tr h="511152">
                <a:tc>
                  <a:txBody>
                    <a:bodyPr/>
                    <a:lstStyle/>
                    <a:p>
                      <a:r>
                        <a:rPr lang="da-DK" dirty="0" smtClean="0"/>
                        <a:t>Insurances</a:t>
                      </a:r>
                      <a:endParaRPr lang="da-DK" dirty="0"/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 smtClean="0"/>
                        <a:t>50</a:t>
                      </a:r>
                      <a:endParaRPr lang="da-DK" dirty="0"/>
                    </a:p>
                  </a:txBody>
                  <a:tcPr marL="75500" marR="75500"/>
                </a:tc>
              </a:tr>
            </a:tbl>
          </a:graphicData>
        </a:graphic>
      </p:graphicFrame>
      <p:pic>
        <p:nvPicPr>
          <p:cNvPr id="1026" name="Picture 2" descr="C:\Documents and Settings\ac\Lokale indstillinger\Temporary Internet Files\Content.IE5\437AS6YA\MPj0402515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164106" y="2487613"/>
            <a:ext cx="2298763" cy="3446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Actions in </a:t>
            </a:r>
            <a:r>
              <a:rPr lang="da-DK" dirty="0" smtClean="0"/>
              <a:t>2016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Establishment of 3 more stores</a:t>
            </a:r>
            <a:endParaRPr lang="da-DK" dirty="0" smtClean="0"/>
          </a:p>
          <a:p>
            <a:r>
              <a:rPr lang="da-DK" dirty="0" smtClean="0"/>
              <a:t>New </a:t>
            </a:r>
            <a:r>
              <a:rPr lang="da-DK" dirty="0" err="1" smtClean="0"/>
              <a:t>decor</a:t>
            </a:r>
            <a:r>
              <a:rPr lang="da-DK" dirty="0" smtClean="0"/>
              <a:t> of stores</a:t>
            </a:r>
            <a:endParaRPr lang="da-DK" dirty="0" smtClean="0"/>
          </a:p>
          <a:p>
            <a:r>
              <a:rPr lang="da-DK" dirty="0" smtClean="0"/>
              <a:t>Same marketing</a:t>
            </a:r>
            <a:endParaRPr lang="da-DK" dirty="0" smtClean="0"/>
          </a:p>
          <a:p>
            <a:r>
              <a:rPr lang="da-DK" dirty="0" smtClean="0"/>
              <a:t>New </a:t>
            </a:r>
            <a:r>
              <a:rPr lang="da-DK" dirty="0" err="1" smtClean="0"/>
              <a:t>employees</a:t>
            </a:r>
            <a:endParaRPr lang="da-DK" dirty="0" smtClean="0"/>
          </a:p>
          <a:p>
            <a:r>
              <a:rPr lang="da-DK" dirty="0" smtClean="0"/>
              <a:t>More products</a:t>
            </a:r>
            <a:endParaRPr lang="da-DK" dirty="0" smtClean="0"/>
          </a:p>
          <a:p>
            <a:r>
              <a:rPr lang="da-DK" dirty="0" smtClean="0"/>
              <a:t>More </a:t>
            </a:r>
            <a:r>
              <a:rPr lang="da-DK" dirty="0" err="1" smtClean="0"/>
              <a:t>movie</a:t>
            </a:r>
            <a:r>
              <a:rPr lang="da-DK" dirty="0" smtClean="0"/>
              <a:t> </a:t>
            </a:r>
            <a:r>
              <a:rPr lang="da-DK" dirty="0" err="1" smtClean="0"/>
              <a:t>titles</a:t>
            </a:r>
            <a:endParaRPr lang="da-DK" dirty="0" smtClean="0"/>
          </a:p>
          <a:p>
            <a:endParaRPr lang="da-DK" dirty="0" smtClean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13506" y="2487613"/>
            <a:ext cx="2599962" cy="34464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k">
  <a:themeElements>
    <a:clrScheme name="Organis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sk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</TotalTime>
  <Words>139</Words>
  <Application>Microsoft Office PowerPoint</Application>
  <PresentationFormat>On-screen Show (4:3)</PresentationFormat>
  <Paragraphs>65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Organisk</vt:lpstr>
      <vt:lpstr>VideoBuster A/S</vt:lpstr>
      <vt:lpstr>Company cars</vt:lpstr>
      <vt:lpstr>Company Cars - Diagram</vt:lpstr>
      <vt:lpstr>Housing Costs</vt:lpstr>
      <vt:lpstr>Actions in 2016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Lis Winther</cp:lastModifiedBy>
  <cp:revision>16</cp:revision>
  <dcterms:created xsi:type="dcterms:W3CDTF">2007-06-12T07:07:54Z</dcterms:created>
  <dcterms:modified xsi:type="dcterms:W3CDTF">2016-09-07T12:52:03Z</dcterms:modified>
</cp:coreProperties>
</file>