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55" d="100"/>
          <a:sy n="55" d="100"/>
        </p:scale>
        <p:origin x="-67" y="-37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 smtClean="0"/>
            <a:t>Adr. dir</a:t>
          </a:r>
        </a:p>
        <a:p>
          <a:r>
            <a:rPr lang="da-DK" sz="1200" dirty="0" smtClean="0"/>
            <a:t>Peter Kastrup</a:t>
          </a:r>
          <a:endParaRPr lang="da-DK" sz="1200" dirty="0"/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 smtClean="0"/>
            <a:t>Administration</a:t>
          </a:r>
          <a:endParaRPr lang="da-DK" sz="1200" dirty="0"/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 smtClean="0"/>
            <a:t>Salg og Marketing</a:t>
          </a:r>
        </a:p>
        <a:p>
          <a:r>
            <a:rPr lang="da-DK" sz="1200" dirty="0" smtClean="0"/>
            <a:t>Morten Borre</a:t>
          </a:r>
          <a:endParaRPr lang="da-DK" sz="1200" dirty="0"/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 smtClean="0"/>
            <a:t>Økonomi og regnskab</a:t>
          </a:r>
        </a:p>
        <a:p>
          <a:r>
            <a:rPr lang="da-DK" sz="1200" dirty="0" smtClean="0"/>
            <a:t>Mai-Britt Storm</a:t>
          </a:r>
          <a:endParaRPr lang="da-DK" sz="1200" dirty="0"/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 smtClean="0"/>
            <a:t>IT og WEB</a:t>
          </a:r>
        </a:p>
        <a:p>
          <a:r>
            <a:rPr lang="da-DK" sz="1200" dirty="0" smtClean="0"/>
            <a:t>Peter Wulf</a:t>
          </a:r>
          <a:endParaRPr lang="da-DK" sz="1200" dirty="0"/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 smtClean="0"/>
            <a:t>HR-Personale</a:t>
          </a:r>
        </a:p>
        <a:p>
          <a:r>
            <a:rPr lang="da-DK" sz="1200" dirty="0" smtClean="0"/>
            <a:t>Sofie Gertsen</a:t>
          </a:r>
          <a:endParaRPr lang="da-DK" sz="1200" dirty="0"/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 smtClean="0"/>
            <a:t>Distribution og lager</a:t>
          </a:r>
        </a:p>
        <a:p>
          <a:r>
            <a:rPr lang="da-DK" sz="1200" dirty="0" smtClean="0"/>
            <a:t>Charlotte Juhl</a:t>
          </a:r>
          <a:endParaRPr lang="da-DK" sz="1200" dirty="0"/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a-DK"/>
        </a:p>
      </dgm:t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797E7E1A-A7AB-4535-96F3-CA4A994B2D04}" type="pres">
      <dgm:prSet presAssocID="{5558C49B-082D-4F3C-927E-70D1254526AE}" presName="rootConnector1" presStyleLbl="node1" presStyleIdx="0" presStyleCnt="0"/>
      <dgm:spPr/>
      <dgm:t>
        <a:bodyPr/>
        <a:lstStyle/>
        <a:p>
          <a:endParaRPr lang="da-DK"/>
        </a:p>
      </dgm:t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  <dgm:t>
        <a:bodyPr/>
        <a:lstStyle/>
        <a:p>
          <a:endParaRPr lang="da-DK"/>
        </a:p>
      </dgm:t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ABB157ED-FBAB-4247-93EC-8C3584CD219F}" type="pres">
      <dgm:prSet presAssocID="{A980E92C-5494-4660-B65B-0850B27D0326}" presName="rootConnector" presStyleLbl="node2" presStyleIdx="0" presStyleCnt="5"/>
      <dgm:spPr/>
      <dgm:t>
        <a:bodyPr/>
        <a:lstStyle/>
        <a:p>
          <a:endParaRPr lang="da-DK"/>
        </a:p>
      </dgm:t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  <dgm:t>
        <a:bodyPr/>
        <a:lstStyle/>
        <a:p>
          <a:endParaRPr lang="da-DK"/>
        </a:p>
      </dgm:t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386AF937-7634-4EB5-BA71-FF15C3FFDC88}" type="pres">
      <dgm:prSet presAssocID="{81CC88E9-AD54-4300-B12C-AD5277D9358B}" presName="rootConnector" presStyleLbl="node2" presStyleIdx="1" presStyleCnt="5"/>
      <dgm:spPr/>
      <dgm:t>
        <a:bodyPr/>
        <a:lstStyle/>
        <a:p>
          <a:endParaRPr lang="da-DK"/>
        </a:p>
      </dgm:t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  <dgm:t>
        <a:bodyPr/>
        <a:lstStyle/>
        <a:p>
          <a:endParaRPr lang="da-DK"/>
        </a:p>
      </dgm:t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CAD8F4C8-D827-4BB1-BD05-FA45966F7793}" type="pres">
      <dgm:prSet presAssocID="{9BCE9D97-1C75-43FC-A355-39322874A885}" presName="rootConnector" presStyleLbl="node2" presStyleIdx="2" presStyleCnt="5"/>
      <dgm:spPr/>
      <dgm:t>
        <a:bodyPr/>
        <a:lstStyle/>
        <a:p>
          <a:endParaRPr lang="da-DK"/>
        </a:p>
      </dgm:t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  <dgm:t>
        <a:bodyPr/>
        <a:lstStyle/>
        <a:p>
          <a:endParaRPr lang="da-DK"/>
        </a:p>
      </dgm:t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02EE4C10-BC5F-4DA0-9C53-DAF98D1AD23E}" type="pres">
      <dgm:prSet presAssocID="{CD371DB8-0089-4005-A2F4-F5C55EDAB00D}" presName="rootConnector" presStyleLbl="node2" presStyleIdx="3" presStyleCnt="5"/>
      <dgm:spPr/>
      <dgm:t>
        <a:bodyPr/>
        <a:lstStyle/>
        <a:p>
          <a:endParaRPr lang="da-DK"/>
        </a:p>
      </dgm:t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  <dgm:t>
        <a:bodyPr/>
        <a:lstStyle/>
        <a:p>
          <a:endParaRPr lang="da-DK"/>
        </a:p>
      </dgm:t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A171510E-E9BD-4910-B2B1-ABEA7A84B76E}" type="pres">
      <dgm:prSet presAssocID="{BC77FC49-86F4-4822-9682-12D51B561D5C}" presName="rootConnector" presStyleLbl="node2" presStyleIdx="4" presStyleCnt="5"/>
      <dgm:spPr/>
      <dgm:t>
        <a:bodyPr/>
        <a:lstStyle/>
        <a:p>
          <a:endParaRPr lang="da-DK"/>
        </a:p>
      </dgm:t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  <dgm:t>
        <a:bodyPr/>
        <a:lstStyle/>
        <a:p>
          <a:endParaRPr lang="da-DK"/>
        </a:p>
      </dgm:t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5DFCDB0E-CFA5-49D4-81CC-5BBC47FA0447}" type="pres">
      <dgm:prSet presAssocID="{3B3FD29B-CC56-467B-9700-F1C8A68738C6}" presName="rootConnector3" presStyleLbl="asst1" presStyleIdx="0" presStyleCnt="1"/>
      <dgm:spPr/>
      <dgm:t>
        <a:bodyPr/>
        <a:lstStyle/>
        <a:p>
          <a:endParaRPr lang="da-DK"/>
        </a:p>
      </dgm:t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3966861" y="1820451"/>
          <a:ext cx="147938" cy="648111"/>
        </a:xfrm>
        <a:custGeom>
          <a:avLst/>
          <a:gdLst/>
          <a:ahLst/>
          <a:cxnLst/>
          <a:rect l="0" t="0" r="0" b="0"/>
          <a:pathLst>
            <a:path>
              <a:moveTo>
                <a:pt x="147938" y="0"/>
              </a:moveTo>
              <a:lnTo>
                <a:pt x="147938" y="648111"/>
              </a:lnTo>
              <a:lnTo>
                <a:pt x="0" y="64811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114800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3409628" y="1148283"/>
              </a:lnTo>
              <a:lnTo>
                <a:pt x="3409628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114800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1704814" y="1148283"/>
              </a:lnTo>
              <a:lnTo>
                <a:pt x="1704814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069080" y="1820451"/>
          <a:ext cx="91440" cy="1296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409985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1704814" y="0"/>
              </a:moveTo>
              <a:lnTo>
                <a:pt x="1704814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705171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3409628" y="0"/>
              </a:moveTo>
              <a:lnTo>
                <a:pt x="3409628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3410331" y="1115982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200" kern="1200" dirty="0" smtClean="0"/>
            <a:t>Adr. dir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200" kern="1200" dirty="0" smtClean="0"/>
            <a:t>Peter Kastrup</a:t>
          </a:r>
          <a:endParaRPr lang="da-DK" sz="1200" kern="1200" dirty="0"/>
        </a:p>
      </dsp:txBody>
      <dsp:txXfrm>
        <a:off x="3410331" y="1115982"/>
        <a:ext cx="1408937" cy="704468"/>
      </dsp:txXfrm>
    </dsp:sp>
    <dsp:sp modelId="{8AC6BE8F-C6DE-485F-9821-42942A9DAF37}">
      <dsp:nvSpPr>
        <dsp:cNvPr id="0" name=""/>
        <dsp:cNvSpPr/>
      </dsp:nvSpPr>
      <dsp:spPr>
        <a:xfrm>
          <a:off x="703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200" kern="1200" dirty="0" smtClean="0"/>
            <a:t>Salg og Marketing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200" kern="1200" dirty="0" smtClean="0"/>
            <a:t>Morten Borre</a:t>
          </a:r>
          <a:endParaRPr lang="da-DK" sz="1200" kern="1200" dirty="0"/>
        </a:p>
      </dsp:txBody>
      <dsp:txXfrm>
        <a:off x="703" y="3116673"/>
        <a:ext cx="1408937" cy="704468"/>
      </dsp:txXfrm>
    </dsp:sp>
    <dsp:sp modelId="{7CDB00ED-F02D-439A-A3FF-6831AD3FE716}">
      <dsp:nvSpPr>
        <dsp:cNvPr id="0" name=""/>
        <dsp:cNvSpPr/>
      </dsp:nvSpPr>
      <dsp:spPr>
        <a:xfrm>
          <a:off x="1705517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200" kern="1200" dirty="0" smtClean="0"/>
            <a:t>Økonomi og regnskab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200" kern="1200" dirty="0" smtClean="0"/>
            <a:t>Mai-Britt Storm</a:t>
          </a:r>
          <a:endParaRPr lang="da-DK" sz="1200" kern="1200" dirty="0"/>
        </a:p>
      </dsp:txBody>
      <dsp:txXfrm>
        <a:off x="1705517" y="3116673"/>
        <a:ext cx="1408937" cy="704468"/>
      </dsp:txXfrm>
    </dsp:sp>
    <dsp:sp modelId="{E47020DE-F0F5-4BA1-805E-0EDEC55C8488}">
      <dsp:nvSpPr>
        <dsp:cNvPr id="0" name=""/>
        <dsp:cNvSpPr/>
      </dsp:nvSpPr>
      <dsp:spPr>
        <a:xfrm>
          <a:off x="3410331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200" kern="1200" dirty="0" smtClean="0"/>
            <a:t>IT og WEB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200" kern="1200" dirty="0" smtClean="0"/>
            <a:t>Peter Wulf</a:t>
          </a:r>
          <a:endParaRPr lang="da-DK" sz="1200" kern="1200" dirty="0"/>
        </a:p>
      </dsp:txBody>
      <dsp:txXfrm>
        <a:off x="3410331" y="3116673"/>
        <a:ext cx="1408937" cy="704468"/>
      </dsp:txXfrm>
    </dsp:sp>
    <dsp:sp modelId="{1B0D6D33-6AE4-46F5-9BE0-75EB3C1BA320}">
      <dsp:nvSpPr>
        <dsp:cNvPr id="0" name=""/>
        <dsp:cNvSpPr/>
      </dsp:nvSpPr>
      <dsp:spPr>
        <a:xfrm>
          <a:off x="5115145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200" kern="1200" dirty="0" smtClean="0"/>
            <a:t>HR-Personale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200" kern="1200" dirty="0" smtClean="0"/>
            <a:t>Sofie Gertsen</a:t>
          </a:r>
          <a:endParaRPr lang="da-DK" sz="1200" kern="1200" dirty="0"/>
        </a:p>
      </dsp:txBody>
      <dsp:txXfrm>
        <a:off x="5115145" y="3116673"/>
        <a:ext cx="1408937" cy="704468"/>
      </dsp:txXfrm>
    </dsp:sp>
    <dsp:sp modelId="{1C69D7E8-1897-40D8-80B8-B36E63277713}">
      <dsp:nvSpPr>
        <dsp:cNvPr id="0" name=""/>
        <dsp:cNvSpPr/>
      </dsp:nvSpPr>
      <dsp:spPr>
        <a:xfrm>
          <a:off x="6819959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200" kern="1200" dirty="0" smtClean="0"/>
            <a:t>Distribution og lager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200" kern="1200" dirty="0" smtClean="0"/>
            <a:t>Charlotte Juhl</a:t>
          </a:r>
          <a:endParaRPr lang="da-DK" sz="1200" kern="1200" dirty="0"/>
        </a:p>
      </dsp:txBody>
      <dsp:txXfrm>
        <a:off x="6819959" y="3116673"/>
        <a:ext cx="1408937" cy="704468"/>
      </dsp:txXfrm>
    </dsp:sp>
    <dsp:sp modelId="{06E7A541-4B89-4C25-86B7-DFC7559E28AF}">
      <dsp:nvSpPr>
        <dsp:cNvPr id="0" name=""/>
        <dsp:cNvSpPr/>
      </dsp:nvSpPr>
      <dsp:spPr>
        <a:xfrm>
          <a:off x="2557924" y="2116328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200" kern="1200" dirty="0" smtClean="0"/>
            <a:t>Administration</a:t>
          </a:r>
          <a:endParaRPr lang="da-DK" sz="1200" kern="1200" dirty="0"/>
        </a:p>
      </dsp:txBody>
      <dsp:txXfrm>
        <a:off x="2557924" y="2116328"/>
        <a:ext cx="1408937" cy="704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9/8/2016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08837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07032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67517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9/8/2016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9/8/2016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9/8/2016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9/8/2016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9/8/2016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9/8/2016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9/8/2016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9/8/2016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9/8/2016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9/8/2016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9/8/2016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9/8/2016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Firmapræsentation</a:t>
            </a:r>
            <a:endParaRPr lang="da-DK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VideoBuster A/S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a-DK" dirty="0" smtClean="0"/>
              <a:t>Om VideoBuster A/S</a:t>
            </a:r>
          </a:p>
          <a:p>
            <a:r>
              <a:rPr lang="da-DK" dirty="0" smtClean="0"/>
              <a:t>Forretningsgrundlag</a:t>
            </a:r>
          </a:p>
          <a:p>
            <a:r>
              <a:rPr lang="da-DK" dirty="0" smtClean="0"/>
              <a:t>Målsætning</a:t>
            </a:r>
          </a:p>
          <a:p>
            <a:r>
              <a:rPr lang="da-DK" dirty="0" smtClean="0"/>
              <a:t>Medlemmer</a:t>
            </a:r>
          </a:p>
          <a:p>
            <a:r>
              <a:rPr lang="da-DK" dirty="0" smtClean="0"/>
              <a:t>Organisation</a:t>
            </a:r>
          </a:p>
          <a:p>
            <a:r>
              <a:rPr lang="da-DK" dirty="0" smtClean="0"/>
              <a:t>Salgstal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a-DK" dirty="0" smtClean="0"/>
              <a:t>VideoBuster A/S er oprettet i 1991</a:t>
            </a:r>
          </a:p>
          <a:p>
            <a:r>
              <a:rPr lang="da-DK" dirty="0" smtClean="0"/>
              <a:t>35 medarbejdere</a:t>
            </a:r>
          </a:p>
          <a:p>
            <a:r>
              <a:rPr lang="da-DK" dirty="0" smtClean="0"/>
              <a:t>Hovedkontor i Danmark</a:t>
            </a:r>
          </a:p>
          <a:p>
            <a:r>
              <a:rPr lang="da-DK" dirty="0" smtClean="0"/>
              <a:t>Butikker i hele Norden</a:t>
            </a:r>
          </a:p>
          <a:p>
            <a:pPr lvl="1"/>
            <a:r>
              <a:rPr lang="da-DK" dirty="0" smtClean="0"/>
              <a:t>Danmark</a:t>
            </a:r>
          </a:p>
          <a:p>
            <a:pPr lvl="1"/>
            <a:r>
              <a:rPr lang="da-DK" dirty="0" smtClean="0"/>
              <a:t>Sverige</a:t>
            </a:r>
          </a:p>
          <a:p>
            <a:pPr lvl="1"/>
            <a:r>
              <a:rPr lang="da-DK" dirty="0" smtClean="0"/>
              <a:t>Norge</a:t>
            </a:r>
          </a:p>
          <a:p>
            <a:pPr lvl="1"/>
            <a:r>
              <a:rPr lang="da-DK" dirty="0" smtClean="0"/>
              <a:t>Finland</a:t>
            </a:r>
          </a:p>
          <a:p>
            <a:r>
              <a:rPr lang="da-DK" dirty="0" smtClean="0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a-DK" dirty="0" smtClean="0"/>
              <a:t>Salg og udlejning af film</a:t>
            </a:r>
          </a:p>
          <a:p>
            <a:pPr lvl="1"/>
            <a:r>
              <a:rPr lang="da-DK" dirty="0" smtClean="0"/>
              <a:t>DVD film</a:t>
            </a:r>
          </a:p>
          <a:p>
            <a:pPr lvl="1"/>
            <a:r>
              <a:rPr lang="da-DK" dirty="0" smtClean="0"/>
              <a:t>VHS film</a:t>
            </a:r>
          </a:p>
          <a:p>
            <a:r>
              <a:rPr lang="da-DK" dirty="0" smtClean="0"/>
              <a:t>Forretning</a:t>
            </a:r>
          </a:p>
          <a:p>
            <a:pPr lvl="1"/>
            <a:r>
              <a:rPr lang="da-DK" dirty="0" smtClean="0"/>
              <a:t>Via hjemmeside</a:t>
            </a:r>
          </a:p>
          <a:p>
            <a:pPr lvl="1"/>
            <a:r>
              <a:rPr lang="da-DK" dirty="0" smtClean="0"/>
              <a:t>Via VideoBuster A/S butikker</a:t>
            </a:r>
          </a:p>
          <a:p>
            <a:pPr lvl="1"/>
            <a:r>
              <a:rPr lang="da-DK" dirty="0" smtClean="0"/>
              <a:t>Via salgsafdeling</a:t>
            </a:r>
          </a:p>
          <a:p>
            <a:endParaRPr lang="da-DK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a-DK" dirty="0" smtClean="0"/>
              <a:t>Fasteholde position på markedet</a:t>
            </a:r>
          </a:p>
          <a:p>
            <a:r>
              <a:rPr lang="da-DK" dirty="0" smtClean="0"/>
              <a:t>Øge omsætning med 5% pr. år</a:t>
            </a:r>
          </a:p>
          <a:p>
            <a:r>
              <a:rPr lang="da-DK" dirty="0" smtClean="0"/>
              <a:t>Udvide antallet af nye butikker</a:t>
            </a:r>
          </a:p>
          <a:p>
            <a:pPr lvl="1"/>
            <a:r>
              <a:rPr lang="da-DK" dirty="0" smtClean="0"/>
              <a:t>2007: 	375 butikker</a:t>
            </a:r>
          </a:p>
          <a:p>
            <a:pPr lvl="1"/>
            <a:r>
              <a:rPr lang="da-DK" dirty="0" smtClean="0"/>
              <a:t>2008: 	400 butikker</a:t>
            </a:r>
          </a:p>
          <a:p>
            <a:pPr lvl="1"/>
            <a:r>
              <a:rPr lang="da-DK" dirty="0" smtClean="0"/>
              <a:t>2009: 	450 butikker</a:t>
            </a:r>
          </a:p>
          <a:p>
            <a:pPr lvl="1"/>
            <a:r>
              <a:rPr lang="da-DK" dirty="0" smtClean="0"/>
              <a:t>2010: 	500 butikker</a:t>
            </a:r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a-DK" dirty="0" smtClean="0"/>
              <a:t>17.500 medlemmer pr. 1. juni 2007</a:t>
            </a:r>
          </a:p>
          <a:p>
            <a:r>
              <a:rPr lang="da-DK" dirty="0" smtClean="0"/>
              <a:t>Indmeldelsesgebyr 100 kr.</a:t>
            </a:r>
          </a:p>
          <a:p>
            <a:r>
              <a:rPr lang="da-DK" dirty="0" smtClean="0"/>
              <a:t>4 typer af medlemskaber</a:t>
            </a:r>
          </a:p>
          <a:p>
            <a:pPr lvl="1"/>
            <a:r>
              <a:rPr lang="da-DK" dirty="0" err="1" smtClean="0"/>
              <a:t>Basic</a:t>
            </a:r>
            <a:endParaRPr lang="da-DK" dirty="0" smtClean="0"/>
          </a:p>
          <a:p>
            <a:pPr lvl="1"/>
            <a:r>
              <a:rPr lang="da-DK" dirty="0" smtClean="0"/>
              <a:t>Sølv</a:t>
            </a:r>
          </a:p>
          <a:p>
            <a:pPr lvl="1"/>
            <a:r>
              <a:rPr lang="da-DK" dirty="0" smtClean="0"/>
              <a:t>Guld</a:t>
            </a:r>
          </a:p>
          <a:p>
            <a:pPr lvl="1"/>
            <a:r>
              <a:rPr lang="da-DK" dirty="0" smtClean="0"/>
              <a:t>VIP</a:t>
            </a:r>
          </a:p>
          <a:p>
            <a:r>
              <a:rPr lang="da-DK" dirty="0" smtClean="0"/>
              <a:t>Medlemsfordele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3"/>
          </p:nvPr>
        </p:nvGraphicFramePr>
        <p:xfrm>
          <a:off x="457200" y="1219200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Salgstal for 2007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3"/>
          </p:nvPr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Omsætning i mio.</a:t>
                      </a:r>
                      <a:r>
                        <a:rPr lang="da-DK" baseline="0" dirty="0" smtClean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Danmark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Sverige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Norge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Finland</a:t>
                      </a:r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DVD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37,5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34,3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19,7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8,5</a:t>
                      </a:r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VHS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16,2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17,9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12,4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5,4</a:t>
                      </a:r>
                      <a:endParaRPr lang="da-DK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246</TotalTime>
  <Words>155</Words>
  <Application>Microsoft Office PowerPoint</Application>
  <PresentationFormat>On-screen Show (4:3)</PresentationFormat>
  <Paragraphs>76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Slipstream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2007</vt:lpstr>
    </vt:vector>
  </TitlesOfParts>
  <Company>Petfood Inc,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Lis Winther</cp:lastModifiedBy>
  <cp:revision>34</cp:revision>
  <dcterms:created xsi:type="dcterms:W3CDTF">2007-06-11T09:44:15Z</dcterms:created>
  <dcterms:modified xsi:type="dcterms:W3CDTF">2016-09-08T13:12:37Z</dcterms:modified>
</cp:coreProperties>
</file>