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9" r:id="rId1"/>
  </p:sldMasterIdLst>
  <p:notesMasterIdLst>
    <p:notesMasterId r:id="rId7"/>
  </p:notes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da-D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65" autoAdjust="0"/>
    <p:restoredTop sz="86383" autoAdjust="0"/>
  </p:normalViewPr>
  <p:slideViewPr>
    <p:cSldViewPr>
      <p:cViewPr varScale="1">
        <p:scale>
          <a:sx n="58" d="100"/>
          <a:sy n="58" d="100"/>
        </p:scale>
        <p:origin x="90" y="120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0311F90-B8EE-4B9D-8DE9-147EC6085BF1}" type="datetimeFigureOut">
              <a:rPr lang="da-DK" smtClean="0"/>
              <a:t>08-11-2016</a:t>
            </a:fld>
            <a:endParaRPr lang="da-DK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a-DK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CC8CCF5-B4B8-4749-B364-857D1E97A87E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2557346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C8CCF5-B4B8-4749-B364-857D1E97A87E}" type="slidenum">
              <a:rPr lang="da-DK" smtClean="0"/>
              <a:t>1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84412725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We shall most likely </a:t>
            </a:r>
            <a:r>
              <a:rPr lang="en-US" baseline="0" dirty="0"/>
              <a:t>need to take in 3 extra sales persons by the first Quarter next year. </a:t>
            </a:r>
            <a:endParaRPr lang="da-DK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C8CCF5-B4B8-4749-B364-857D1E97A87E}" type="slidenum">
              <a:rPr lang="da-DK" smtClean="0"/>
              <a:t>2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0057654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a-DK" dirty="0"/>
              <a:t>The Store</a:t>
            </a:r>
            <a:r>
              <a:rPr lang="da-DK" baseline="0" dirty="0"/>
              <a:t> Managers </a:t>
            </a:r>
            <a:r>
              <a:rPr lang="da-DK" baseline="0" dirty="0" err="1"/>
              <a:t>will</a:t>
            </a:r>
            <a:r>
              <a:rPr lang="da-DK" baseline="0" dirty="0"/>
              <a:t> </a:t>
            </a:r>
            <a:r>
              <a:rPr lang="da-DK" baseline="0" dirty="0" err="1"/>
              <a:t>be</a:t>
            </a:r>
            <a:r>
              <a:rPr lang="da-DK" baseline="0" dirty="0"/>
              <a:t> offered 5% </a:t>
            </a:r>
            <a:r>
              <a:rPr lang="da-DK" baseline="0" dirty="0" err="1"/>
              <a:t>extra</a:t>
            </a:r>
            <a:r>
              <a:rPr lang="da-DK" baseline="0" dirty="0"/>
              <a:t> in pension. </a:t>
            </a:r>
          </a:p>
          <a:p>
            <a:endParaRPr lang="da-DK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C8CCF5-B4B8-4749-B364-857D1E97A87E}" type="slidenum">
              <a:rPr lang="da-DK" smtClean="0"/>
              <a:t>3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24264012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a-DK" baseline="0" dirty="0"/>
              <a:t>The Sales Assistants must </a:t>
            </a:r>
            <a:r>
              <a:rPr lang="da-DK" baseline="0" dirty="0" err="1"/>
              <a:t>calculate</a:t>
            </a:r>
            <a:r>
              <a:rPr lang="da-DK" baseline="0" dirty="0"/>
              <a:t> with </a:t>
            </a:r>
            <a:r>
              <a:rPr lang="da-DK" baseline="0" dirty="0" err="1"/>
              <a:t>some</a:t>
            </a:r>
            <a:r>
              <a:rPr lang="da-DK" baseline="0" dirty="0"/>
              <a:t> overtime in periods of </a:t>
            </a:r>
            <a:r>
              <a:rPr lang="da-DK" baseline="0" dirty="0" err="1"/>
              <a:t>vacation</a:t>
            </a:r>
            <a:r>
              <a:rPr lang="da-DK" baseline="0" dirty="0"/>
              <a:t>.</a:t>
            </a:r>
            <a:endParaRPr lang="da-DK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C8CCF5-B4B8-4749-B364-857D1E97A87E}" type="slidenum">
              <a:rPr lang="da-DK" smtClean="0"/>
              <a:t>4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45338616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a-DK" dirty="0" err="1"/>
              <a:t>They</a:t>
            </a:r>
            <a:r>
              <a:rPr lang="da-DK" baseline="0" dirty="0"/>
              <a:t> </a:t>
            </a:r>
            <a:r>
              <a:rPr lang="da-DK" baseline="0" dirty="0" err="1"/>
              <a:t>can</a:t>
            </a:r>
            <a:r>
              <a:rPr lang="da-DK" baseline="0" dirty="0"/>
              <a:t> </a:t>
            </a:r>
            <a:r>
              <a:rPr lang="da-DK" baseline="0" dirty="0" err="1"/>
              <a:t>choose</a:t>
            </a:r>
            <a:r>
              <a:rPr lang="da-DK" baseline="0" dirty="0"/>
              <a:t> a </a:t>
            </a:r>
            <a:r>
              <a:rPr lang="da-DK" baseline="0" dirty="0" err="1"/>
              <a:t>company</a:t>
            </a:r>
            <a:r>
              <a:rPr lang="da-DK" baseline="0" dirty="0"/>
              <a:t> car at the </a:t>
            </a:r>
            <a:r>
              <a:rPr lang="da-DK" baseline="0" dirty="0" err="1"/>
              <a:t>value</a:t>
            </a:r>
            <a:r>
              <a:rPr lang="da-DK" baseline="0" dirty="0"/>
              <a:t> of </a:t>
            </a:r>
            <a:r>
              <a:rPr lang="da-DK" dirty="0"/>
              <a:t>kr. 300.000 at the most. </a:t>
            </a:r>
          </a:p>
          <a:p>
            <a:endParaRPr lang="da-DK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C8CCF5-B4B8-4749-B364-857D1E97A87E}" type="slidenum">
              <a:rPr lang="da-DK" smtClean="0"/>
              <a:t>5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9370826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A49D5EB4-AD01-4FF5-AE70-B5AECDFFD6C7}" type="datetimeFigureOut">
              <a:rPr lang="da-DK" smtClean="0"/>
              <a:pPr/>
              <a:t>08-11-2016</a:t>
            </a:fld>
            <a:endParaRPr lang="da-DK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FDD57B2F-691E-4FAA-AEF7-535FF3B403AE}" type="slidenum">
              <a:rPr lang="da-DK" smtClean="0"/>
              <a:pPr/>
              <a:t>‹#›</a:t>
            </a:fld>
            <a:endParaRPr lang="da-DK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D5EB4-AD01-4FF5-AE70-B5AECDFFD6C7}" type="datetimeFigureOut">
              <a:rPr lang="da-DK" smtClean="0"/>
              <a:pPr/>
              <a:t>08-11-2016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D57B2F-691E-4FAA-AEF7-535FF3B403AE}" type="slidenum">
              <a:rPr lang="da-DK" smtClean="0"/>
              <a:pPr/>
              <a:t>‹#›</a:t>
            </a:fld>
            <a:endParaRPr lang="da-DK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D5EB4-AD01-4FF5-AE70-B5AECDFFD6C7}" type="datetimeFigureOut">
              <a:rPr lang="da-DK" smtClean="0"/>
              <a:pPr/>
              <a:t>08-11-2016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D57B2F-691E-4FAA-AEF7-535FF3B403AE}" type="slidenum">
              <a:rPr lang="da-DK" smtClean="0"/>
              <a:pPr/>
              <a:t>‹#›</a:t>
            </a:fld>
            <a:endParaRPr lang="da-DK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D5EB4-AD01-4FF5-AE70-B5AECDFFD6C7}" type="datetimeFigureOut">
              <a:rPr lang="da-DK" smtClean="0"/>
              <a:pPr/>
              <a:t>08-11-2016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D57B2F-691E-4FAA-AEF7-535FF3B403AE}" type="slidenum">
              <a:rPr lang="da-DK" smtClean="0"/>
              <a:pPr/>
              <a:t>‹#›</a:t>
            </a:fld>
            <a:endParaRPr lang="da-DK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D5EB4-AD01-4FF5-AE70-B5AECDFFD6C7}" type="datetimeFigureOut">
              <a:rPr lang="da-DK" smtClean="0"/>
              <a:pPr/>
              <a:t>08-11-2016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D57B2F-691E-4FAA-AEF7-535FF3B403AE}" type="slidenum">
              <a:rPr lang="da-DK" smtClean="0"/>
              <a:pPr/>
              <a:t>‹#›</a:t>
            </a:fld>
            <a:endParaRPr lang="da-DK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D5EB4-AD01-4FF5-AE70-B5AECDFFD6C7}" type="datetimeFigureOut">
              <a:rPr lang="da-DK" smtClean="0"/>
              <a:pPr/>
              <a:t>08-11-2016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D57B2F-691E-4FAA-AEF7-535FF3B403AE}" type="slidenum">
              <a:rPr lang="da-DK" smtClean="0"/>
              <a:pPr/>
              <a:t>‹#›</a:t>
            </a:fld>
            <a:endParaRPr lang="da-DK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D5EB4-AD01-4FF5-AE70-B5AECDFFD6C7}" type="datetimeFigureOut">
              <a:rPr lang="da-DK" smtClean="0"/>
              <a:pPr/>
              <a:t>08-11-2016</a:t>
            </a:fld>
            <a:endParaRPr lang="da-DK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D57B2F-691E-4FAA-AEF7-535FF3B403AE}" type="slidenum">
              <a:rPr lang="da-DK" smtClean="0"/>
              <a:pPr/>
              <a:t>‹#›</a:t>
            </a:fld>
            <a:endParaRPr lang="da-DK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D5EB4-AD01-4FF5-AE70-B5AECDFFD6C7}" type="datetimeFigureOut">
              <a:rPr lang="da-DK" smtClean="0"/>
              <a:pPr/>
              <a:t>08-11-2016</a:t>
            </a:fld>
            <a:endParaRPr lang="da-DK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D57B2F-691E-4FAA-AEF7-535FF3B403AE}" type="slidenum">
              <a:rPr lang="da-DK" smtClean="0"/>
              <a:pPr/>
              <a:t>‹#›</a:t>
            </a:fld>
            <a:endParaRPr lang="da-DK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D5EB4-AD01-4FF5-AE70-B5AECDFFD6C7}" type="datetimeFigureOut">
              <a:rPr lang="da-DK" smtClean="0"/>
              <a:pPr/>
              <a:t>08-11-2016</a:t>
            </a:fld>
            <a:endParaRPr lang="da-DK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D57B2F-691E-4FAA-AEF7-535FF3B403AE}" type="slidenum">
              <a:rPr lang="da-DK" smtClean="0"/>
              <a:pPr/>
              <a:t>‹#›</a:t>
            </a:fld>
            <a:endParaRPr lang="da-DK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D5EB4-AD01-4FF5-AE70-B5AECDFFD6C7}" type="datetimeFigureOut">
              <a:rPr lang="da-DK" smtClean="0"/>
              <a:pPr/>
              <a:t>08-11-2016</a:t>
            </a:fld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D57B2F-691E-4FAA-AEF7-535FF3B403AE}" type="slidenum">
              <a:rPr lang="da-DK" smtClean="0"/>
              <a:pPr/>
              <a:t>‹#›</a:t>
            </a:fld>
            <a:endParaRPr lang="da-DK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da-DK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D5EB4-AD01-4FF5-AE70-B5AECDFFD6C7}" type="datetimeFigureOut">
              <a:rPr lang="da-DK" smtClean="0"/>
              <a:pPr/>
              <a:t>08-11-2016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D57B2F-691E-4FAA-AEF7-535FF3B403AE}" type="slidenum">
              <a:rPr lang="da-DK" smtClean="0"/>
              <a:pPr/>
              <a:t>‹#›</a:t>
            </a:fld>
            <a:endParaRPr lang="da-DK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A49D5EB4-AD01-4FF5-AE70-B5AECDFFD6C7}" type="datetimeFigureOut">
              <a:rPr lang="da-DK" smtClean="0"/>
              <a:pPr/>
              <a:t>08-11-2016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FDD57B2F-691E-4FAA-AEF7-535FF3B403AE}" type="slidenum">
              <a:rPr lang="da-DK" smtClean="0"/>
              <a:pPr/>
              <a:t>‹#›</a:t>
            </a:fld>
            <a:endParaRPr lang="da-DK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0" r:id="rId1"/>
    <p:sldLayoutId id="2147483751" r:id="rId2"/>
    <p:sldLayoutId id="2147483752" r:id="rId3"/>
    <p:sldLayoutId id="2147483753" r:id="rId4"/>
    <p:sldLayoutId id="2147483754" r:id="rId5"/>
    <p:sldLayoutId id="2147483755" r:id="rId6"/>
    <p:sldLayoutId id="2147483756" r:id="rId7"/>
    <p:sldLayoutId id="2147483757" r:id="rId8"/>
    <p:sldLayoutId id="2147483758" r:id="rId9"/>
    <p:sldLayoutId id="2147483759" r:id="rId10"/>
    <p:sldLayoutId id="2147483760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a-DK" dirty="0"/>
              <a:t>Job </a:t>
            </a:r>
            <a:r>
              <a:rPr lang="da-DK" dirty="0" err="1"/>
              <a:t>Postings</a:t>
            </a:r>
            <a:endParaRPr lang="da-DK" dirty="0"/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a-DK" dirty="0"/>
              <a:t>4 </a:t>
            </a:r>
            <a:r>
              <a:rPr lang="da-DK" dirty="0" err="1"/>
              <a:t>Quarter</a:t>
            </a:r>
            <a:r>
              <a:rPr lang="da-DK" dirty="0"/>
              <a:t> 2015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a-DK" sz="4400" dirty="0"/>
              <a:t>The </a:t>
            </a:r>
            <a:r>
              <a:rPr lang="da-DK" sz="4400" dirty="0" err="1"/>
              <a:t>following</a:t>
            </a:r>
            <a:r>
              <a:rPr lang="da-DK" sz="4400" dirty="0"/>
              <a:t> positions </a:t>
            </a:r>
            <a:r>
              <a:rPr lang="da-DK" sz="4400" dirty="0" err="1"/>
              <a:t>are</a:t>
            </a:r>
            <a:r>
              <a:rPr lang="da-DK" sz="4400" dirty="0"/>
              <a:t> </a:t>
            </a:r>
            <a:r>
              <a:rPr lang="da-DK" sz="4400" dirty="0" err="1"/>
              <a:t>posted</a:t>
            </a:r>
            <a:endParaRPr lang="da-DK" sz="4400" dirty="0"/>
          </a:p>
        </p:txBody>
      </p:sp>
      <p:sp>
        <p:nvSpPr>
          <p:cNvPr id="4" name="Pladsholder til indhold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 dirty="0"/>
              <a:t>Store Managers </a:t>
            </a:r>
          </a:p>
          <a:p>
            <a:pPr lvl="1"/>
            <a:r>
              <a:rPr lang="da-DK" dirty="0"/>
              <a:t>Jylland</a:t>
            </a:r>
          </a:p>
          <a:p>
            <a:pPr lvl="1"/>
            <a:r>
              <a:rPr lang="da-DK" dirty="0"/>
              <a:t>Fyn</a:t>
            </a:r>
          </a:p>
          <a:p>
            <a:r>
              <a:rPr lang="da-DK" dirty="0"/>
              <a:t>7 Sales Assistants</a:t>
            </a:r>
          </a:p>
          <a:p>
            <a:pPr lvl="1"/>
            <a:r>
              <a:rPr lang="da-DK" dirty="0"/>
              <a:t>Store in Bogense</a:t>
            </a:r>
          </a:p>
          <a:p>
            <a:pPr lvl="1"/>
            <a:r>
              <a:rPr lang="da-DK" dirty="0"/>
              <a:t>Store in Odense</a:t>
            </a:r>
          </a:p>
          <a:p>
            <a:pPr lvl="1"/>
            <a:r>
              <a:rPr lang="da-DK" dirty="0"/>
              <a:t>Store in Middelfart</a:t>
            </a:r>
          </a:p>
          <a:p>
            <a:r>
              <a:rPr lang="da-DK" dirty="0"/>
              <a:t>Marketing </a:t>
            </a:r>
            <a:r>
              <a:rPr lang="da-DK" dirty="0" err="1"/>
              <a:t>Coordinatior</a:t>
            </a:r>
            <a:endParaRPr lang="da-DK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a-DK" dirty="0"/>
              <a:t>Store Managers in Jylland</a:t>
            </a:r>
          </a:p>
        </p:txBody>
      </p:sp>
      <p:sp>
        <p:nvSpPr>
          <p:cNvPr id="4" name="Pladsholder til indhold 3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da-DK" dirty="0"/>
              <a:t>Visit the stores of </a:t>
            </a:r>
            <a:r>
              <a:rPr lang="da-DK" dirty="0" err="1"/>
              <a:t>VideoBusters</a:t>
            </a:r>
            <a:r>
              <a:rPr lang="da-DK" dirty="0"/>
              <a:t> in</a:t>
            </a:r>
          </a:p>
          <a:p>
            <a:pPr lvl="1"/>
            <a:r>
              <a:rPr lang="da-DK" dirty="0"/>
              <a:t>Jylland</a:t>
            </a:r>
          </a:p>
          <a:p>
            <a:pPr lvl="1"/>
            <a:r>
              <a:rPr lang="da-DK" dirty="0"/>
              <a:t>Fyn</a:t>
            </a:r>
          </a:p>
          <a:p>
            <a:r>
              <a:rPr lang="en-US" dirty="0"/>
              <a:t>Employee interviews</a:t>
            </a:r>
            <a:endParaRPr lang="da-DK" dirty="0"/>
          </a:p>
          <a:p>
            <a:r>
              <a:rPr lang="da-DK" dirty="0"/>
              <a:t>In charge of the </a:t>
            </a:r>
            <a:r>
              <a:rPr lang="da-DK" dirty="0" err="1"/>
              <a:t>decor</a:t>
            </a:r>
            <a:r>
              <a:rPr lang="da-DK" dirty="0"/>
              <a:t> of stores</a:t>
            </a:r>
          </a:p>
          <a:p>
            <a:r>
              <a:rPr lang="da-DK" dirty="0"/>
              <a:t>Control and check </a:t>
            </a:r>
            <a:r>
              <a:rPr lang="da-DK" dirty="0" err="1"/>
              <a:t>stock</a:t>
            </a:r>
            <a:endParaRPr lang="da-DK" dirty="0"/>
          </a:p>
          <a:p>
            <a:r>
              <a:rPr lang="da-DK" dirty="0"/>
              <a:t>Control Finance</a:t>
            </a:r>
          </a:p>
          <a:p>
            <a:r>
              <a:rPr lang="da-DK" dirty="0"/>
              <a:t>Fine </a:t>
            </a:r>
            <a:r>
              <a:rPr lang="da-DK" dirty="0" err="1"/>
              <a:t>wage</a:t>
            </a:r>
            <a:endParaRPr lang="da-DK" dirty="0"/>
          </a:p>
          <a:p>
            <a:r>
              <a:rPr lang="da-DK" dirty="0"/>
              <a:t>Company car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a-DK" dirty="0"/>
              <a:t>Sales Assistants</a:t>
            </a:r>
          </a:p>
        </p:txBody>
      </p:sp>
      <p:sp>
        <p:nvSpPr>
          <p:cNvPr id="4" name="Pladsholder til indhold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 dirty="0" err="1"/>
              <a:t>Serve</a:t>
            </a:r>
            <a:r>
              <a:rPr lang="da-DK" dirty="0"/>
              <a:t> the </a:t>
            </a:r>
            <a:r>
              <a:rPr lang="da-DK" dirty="0" err="1"/>
              <a:t>customers</a:t>
            </a:r>
            <a:endParaRPr lang="da-DK" dirty="0"/>
          </a:p>
          <a:p>
            <a:r>
              <a:rPr lang="da-DK" dirty="0"/>
              <a:t>Set </a:t>
            </a:r>
            <a:r>
              <a:rPr lang="da-DK" dirty="0" err="1"/>
              <a:t>movies</a:t>
            </a:r>
            <a:r>
              <a:rPr lang="da-DK" dirty="0"/>
              <a:t> up on </a:t>
            </a:r>
            <a:r>
              <a:rPr lang="da-DK" dirty="0" err="1"/>
              <a:t>shelves</a:t>
            </a:r>
            <a:endParaRPr lang="da-DK" dirty="0"/>
          </a:p>
          <a:p>
            <a:r>
              <a:rPr lang="da-DK" dirty="0"/>
              <a:t>Control the </a:t>
            </a:r>
            <a:r>
              <a:rPr lang="da-DK" dirty="0" err="1"/>
              <a:t>stock</a:t>
            </a:r>
            <a:r>
              <a:rPr lang="da-DK" dirty="0"/>
              <a:t> of </a:t>
            </a:r>
            <a:r>
              <a:rPr lang="da-DK" dirty="0" err="1"/>
              <a:t>movies</a:t>
            </a:r>
            <a:r>
              <a:rPr lang="da-DK" dirty="0"/>
              <a:t> </a:t>
            </a:r>
          </a:p>
          <a:p>
            <a:pPr lvl="1"/>
            <a:r>
              <a:rPr lang="da-DK" dirty="0"/>
              <a:t>Order more </a:t>
            </a:r>
            <a:r>
              <a:rPr lang="da-DK" dirty="0" err="1"/>
              <a:t>movies</a:t>
            </a:r>
            <a:endParaRPr lang="da-DK" dirty="0"/>
          </a:p>
          <a:p>
            <a:r>
              <a:rPr lang="da-DK" dirty="0"/>
              <a:t>Flexible </a:t>
            </a:r>
            <a:r>
              <a:rPr lang="da-DK" dirty="0" err="1"/>
              <a:t>working</a:t>
            </a:r>
            <a:r>
              <a:rPr lang="da-DK" dirty="0"/>
              <a:t> </a:t>
            </a:r>
            <a:r>
              <a:rPr lang="da-DK" dirty="0" err="1"/>
              <a:t>hours</a:t>
            </a:r>
            <a:endParaRPr lang="da-DK" dirty="0"/>
          </a:p>
          <a:p>
            <a:r>
              <a:rPr lang="da-DK" dirty="0"/>
              <a:t>Good </a:t>
            </a:r>
            <a:r>
              <a:rPr lang="da-DK" dirty="0" err="1"/>
              <a:t>wage</a:t>
            </a:r>
            <a:endParaRPr lang="da-DK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a-DK" dirty="0"/>
              <a:t>Marketing </a:t>
            </a:r>
            <a:r>
              <a:rPr lang="da-DK" dirty="0" err="1"/>
              <a:t>Coordinator</a:t>
            </a:r>
            <a:endParaRPr lang="da-DK" dirty="0"/>
          </a:p>
        </p:txBody>
      </p:sp>
      <p:sp>
        <p:nvSpPr>
          <p:cNvPr id="4" name="Pladsholder til indhold 3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da-DK" dirty="0" err="1"/>
              <a:t>Responsible</a:t>
            </a:r>
            <a:r>
              <a:rPr lang="da-DK" dirty="0"/>
              <a:t> for marketing 	</a:t>
            </a:r>
          </a:p>
          <a:p>
            <a:pPr lvl="1"/>
            <a:r>
              <a:rPr lang="da-DK" dirty="0" err="1"/>
              <a:t>Advertisements</a:t>
            </a:r>
            <a:endParaRPr lang="da-DK" dirty="0"/>
          </a:p>
          <a:p>
            <a:pPr lvl="1"/>
            <a:r>
              <a:rPr lang="da-DK" dirty="0" err="1"/>
              <a:t>Direct</a:t>
            </a:r>
            <a:r>
              <a:rPr lang="da-DK" dirty="0"/>
              <a:t> mail</a:t>
            </a:r>
          </a:p>
          <a:p>
            <a:pPr lvl="1"/>
            <a:r>
              <a:rPr lang="da-DK" dirty="0" err="1"/>
              <a:t>Campaigns</a:t>
            </a:r>
            <a:endParaRPr lang="da-DK" dirty="0"/>
          </a:p>
          <a:p>
            <a:pPr lvl="1"/>
            <a:r>
              <a:rPr lang="da-DK" dirty="0" err="1"/>
              <a:t>Competitions</a:t>
            </a:r>
            <a:endParaRPr lang="da-DK" dirty="0"/>
          </a:p>
          <a:p>
            <a:r>
              <a:rPr lang="da-DK" dirty="0"/>
              <a:t>Nice </a:t>
            </a:r>
            <a:r>
              <a:rPr lang="da-DK" dirty="0" err="1"/>
              <a:t>wage</a:t>
            </a:r>
            <a:endParaRPr lang="da-DK" dirty="0"/>
          </a:p>
          <a:p>
            <a:r>
              <a:rPr lang="da-DK" dirty="0"/>
              <a:t>Company car</a:t>
            </a:r>
          </a:p>
          <a:p>
            <a:pPr lvl="1"/>
            <a:r>
              <a:rPr lang="da-DK" dirty="0" err="1"/>
              <a:t>Stock</a:t>
            </a:r>
            <a:r>
              <a:rPr lang="da-DK" dirty="0"/>
              <a:t> </a:t>
            </a:r>
            <a:r>
              <a:rPr lang="da-DK" dirty="0" err="1"/>
              <a:t>worker</a:t>
            </a:r>
            <a:endParaRPr lang="da-DK" dirty="0"/>
          </a:p>
          <a:p>
            <a:pPr lvl="0"/>
            <a:r>
              <a:rPr lang="da-DK" dirty="0"/>
              <a:t>Store in Århus</a:t>
            </a:r>
          </a:p>
          <a:p>
            <a:pPr lvl="0"/>
            <a:r>
              <a:rPr lang="da-DK" dirty="0"/>
              <a:t>Under 18</a:t>
            </a:r>
          </a:p>
          <a:p>
            <a:pPr lvl="1"/>
            <a:endParaRPr lang="da-DK" dirty="0"/>
          </a:p>
          <a:p>
            <a:endParaRPr lang="da-DK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ustin">
  <a:themeElements>
    <a:clrScheme name="Austin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Austin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ustin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143</TotalTime>
  <Words>153</Words>
  <Application>Microsoft Office PowerPoint</Application>
  <PresentationFormat>On-screen Show (4:3)</PresentationFormat>
  <Paragraphs>48</Paragraphs>
  <Slides>5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Calibri</vt:lpstr>
      <vt:lpstr>Century Gothic</vt:lpstr>
      <vt:lpstr>Wingdings 2</vt:lpstr>
      <vt:lpstr>Austin</vt:lpstr>
      <vt:lpstr>Job Postings</vt:lpstr>
      <vt:lpstr>The following positions are posted</vt:lpstr>
      <vt:lpstr>Store Managers in Jylland</vt:lpstr>
      <vt:lpstr>Sales Assistants</vt:lpstr>
      <vt:lpstr>Marketing Coordinator</vt:lpstr>
    </vt:vector>
  </TitlesOfParts>
  <Company>4D Konsulenterne A/S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Salg</dc:title>
  <dc:creator>ac</dc:creator>
  <cp:lastModifiedBy>Allan Clausen</cp:lastModifiedBy>
  <cp:revision>19</cp:revision>
  <dcterms:created xsi:type="dcterms:W3CDTF">2007-06-12T08:13:55Z</dcterms:created>
  <dcterms:modified xsi:type="dcterms:W3CDTF">2016-11-08T09:02:45Z</dcterms:modified>
</cp:coreProperties>
</file>