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>
      <p:cViewPr varScale="1">
        <p:scale>
          <a:sx n="55" d="100"/>
          <a:sy n="55" d="100"/>
        </p:scale>
        <p:origin x="27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6920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8014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6203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94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8166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9760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18052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51657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2633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30539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6242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DDADA-EA07-493B-8892-8CEB09242BDF}" type="datetimeFigureOut">
              <a:rPr lang="da-DK" smtClean="0"/>
              <a:t>30-06-2016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53663-733E-469F-8642-33EE6919BA2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9156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Punktopstilling konverteret til en </a:t>
            </a:r>
            <a:r>
              <a:rPr lang="da-DK" dirty="0" err="1" smtClean="0"/>
              <a:t>SmartArt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da-DK" dirty="0" smtClean="0"/>
              <a:t>Proces</a:t>
            </a:r>
          </a:p>
          <a:p>
            <a:pPr lvl="1"/>
            <a:endParaRPr lang="da-DK" dirty="0" smtClean="0">
              <a:solidFill>
                <a:schemeClr val="tx1"/>
              </a:solidFill>
            </a:endParaRPr>
          </a:p>
          <a:p>
            <a:pPr lvl="1"/>
            <a:r>
              <a:rPr lang="da-DK" dirty="0" smtClean="0"/>
              <a:t>Sekventielle trin i en opgave, proces eller arbejdsgang</a:t>
            </a:r>
          </a:p>
          <a:p>
            <a:pPr lvl="0"/>
            <a:r>
              <a:rPr lang="da-DK" dirty="0" smtClean="0"/>
              <a:t>Metode</a:t>
            </a:r>
          </a:p>
          <a:p>
            <a:pPr lvl="1"/>
            <a:r>
              <a:rPr lang="da-DK" dirty="0" smtClean="0"/>
              <a:t>En fortsat handling</a:t>
            </a:r>
          </a:p>
          <a:p>
            <a:pPr lvl="1"/>
            <a:r>
              <a:rPr lang="da-DK" dirty="0" smtClean="0"/>
              <a:t>Ændringer i et bestemt mønster</a:t>
            </a:r>
          </a:p>
          <a:p>
            <a:pPr lvl="0"/>
            <a:r>
              <a:rPr lang="da-DK" dirty="0" smtClean="0"/>
              <a:t>Bevægelse</a:t>
            </a:r>
          </a:p>
          <a:p>
            <a:pPr lvl="1"/>
            <a:endParaRPr lang="da-DK" dirty="0" smtClean="0">
              <a:solidFill>
                <a:schemeClr val="tx1"/>
              </a:solidFill>
            </a:endParaRPr>
          </a:p>
          <a:p>
            <a:pPr lvl="1"/>
            <a:r>
              <a:rPr lang="da-DK" dirty="0" smtClean="0"/>
              <a:t>Interaktionen eller relationen mellem oplysningsgrupperne</a:t>
            </a:r>
          </a:p>
          <a:p>
            <a:pPr lvl="0"/>
            <a:r>
              <a:rPr lang="da-DK" dirty="0" smtClean="0"/>
              <a:t>Handling</a:t>
            </a:r>
          </a:p>
          <a:p>
            <a:pPr lvl="1"/>
            <a:r>
              <a:rPr lang="da-DK" dirty="0" smtClean="0"/>
              <a:t>En serie handlinger, bevægelser eller hændelser</a:t>
            </a:r>
          </a:p>
          <a:p>
            <a:pPr lvl="1"/>
            <a:r>
              <a:rPr lang="da-DK" dirty="0" smtClean="0"/>
              <a:t>Fortsat handling</a:t>
            </a:r>
          </a:p>
          <a:p>
            <a:pPr lvl="0"/>
            <a:r>
              <a:rPr lang="da-DK" dirty="0" smtClean="0"/>
              <a:t>Tid</a:t>
            </a:r>
          </a:p>
          <a:p>
            <a:pPr lvl="1"/>
            <a:r>
              <a:rPr lang="da-DK" dirty="0" smtClean="0"/>
              <a:t>Tidshorisonter</a:t>
            </a:r>
          </a:p>
        </p:txBody>
      </p:sp>
    </p:spTree>
    <p:extLst>
      <p:ext uri="{BB962C8B-B14F-4D97-AF65-F5344CB8AC3E}">
        <p14:creationId xmlns:p14="http://schemas.microsoft.com/office/powerpoint/2010/main" val="2512859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Punktopstilling konverteret til en SmartArt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Punktopstilling konverteret til en SmartArt</dc:title>
  <dc:creator>Lis Winther</dc:creator>
  <cp:lastModifiedBy>Lis Winther</cp:lastModifiedBy>
  <cp:revision>2</cp:revision>
  <dcterms:created xsi:type="dcterms:W3CDTF">2016-06-30T06:59:30Z</dcterms:created>
  <dcterms:modified xsi:type="dcterms:W3CDTF">2016-06-30T07:00:30Z</dcterms:modified>
</cp:coreProperties>
</file>