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1" r:id="rId5"/>
    <p:sldId id="262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26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857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78448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576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963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00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69322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5268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4757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823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6443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654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7E16169-DECB-4632-86C9-FBB5C43A3F74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458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Undertitel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A </a:t>
            </a:r>
            <a:r>
              <a:rPr lang="da-DK" dirty="0" err="1"/>
              <a:t>company</a:t>
            </a:r>
            <a:r>
              <a:rPr lang="da-DK" dirty="0"/>
              <a:t> in </a:t>
            </a:r>
            <a:r>
              <a:rPr lang="da-DK" dirty="0" err="1"/>
              <a:t>progress</a:t>
            </a:r>
            <a:r>
              <a:rPr lang="da-DK" dirty="0"/>
              <a:t>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Introduction</a:t>
            </a:r>
            <a:r>
              <a:rPr lang="da-DK" dirty="0"/>
              <a:t> to OneNote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Wild </a:t>
            </a:r>
            <a:r>
              <a:rPr lang="da-DK" dirty="0" err="1"/>
              <a:t>life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YouTube</a:t>
            </a:r>
            <a:r>
              <a:rPr lang="da-DK" dirty="0"/>
              <a:t> I</a:t>
            </a:r>
          </a:p>
        </p:txBody>
      </p:sp>
      <p:sp>
        <p:nvSpPr>
          <p:cNvPr id="5" name="Tekstboks 4"/>
          <p:cNvSpPr txBox="1"/>
          <p:nvPr/>
        </p:nvSpPr>
        <p:spPr>
          <a:xfrm>
            <a:off x="768096" y="1556792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http://www.youtube.com/watch?v=PYs5zyM9zk8</a:t>
            </a:r>
          </a:p>
        </p:txBody>
      </p:sp>
    </p:spTree>
    <p:extLst>
      <p:ext uri="{BB962C8B-B14F-4D97-AF65-F5344CB8AC3E}">
        <p14:creationId xmlns:p14="http://schemas.microsoft.com/office/powerpoint/2010/main" val="203680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YouTube</a:t>
            </a:r>
            <a:r>
              <a:rPr lang="da-DK" dirty="0"/>
              <a:t> II</a:t>
            </a:r>
          </a:p>
        </p:txBody>
      </p:sp>
      <p:sp>
        <p:nvSpPr>
          <p:cNvPr id="8" name="Tekstboks 7"/>
          <p:cNvSpPr txBox="1"/>
          <p:nvPr/>
        </p:nvSpPr>
        <p:spPr>
          <a:xfrm>
            <a:off x="768096" y="1556792"/>
            <a:ext cx="4880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/>
              <a:t>http://www.youtube.com/watch?v=PSGx4bBU9Qc</a:t>
            </a:r>
          </a:p>
        </p:txBody>
      </p:sp>
    </p:spTree>
    <p:extLst>
      <p:ext uri="{BB962C8B-B14F-4D97-AF65-F5344CB8AC3E}">
        <p14:creationId xmlns:p14="http://schemas.microsoft.com/office/powerpoint/2010/main" val="8446269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1275</TotalTime>
  <Words>22</Words>
  <Application>Microsoft Office PowerPoint</Application>
  <PresentationFormat>On-screen Show (4:3)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Tw Cen MT</vt:lpstr>
      <vt:lpstr>Tw Cen MT Condensed</vt:lpstr>
      <vt:lpstr>Wingdings 3</vt:lpstr>
      <vt:lpstr>Integral</vt:lpstr>
      <vt:lpstr>VideoBuster A/S</vt:lpstr>
      <vt:lpstr>Introduction to OneNote</vt:lpstr>
      <vt:lpstr>Wild life</vt:lpstr>
      <vt:lpstr>YouTube I</vt:lpstr>
      <vt:lpstr>YouTube II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61</cp:revision>
  <dcterms:created xsi:type="dcterms:W3CDTF">2007-07-10T12:55:27Z</dcterms:created>
  <dcterms:modified xsi:type="dcterms:W3CDTF">2016-11-08T08:33:34Z</dcterms:modified>
</cp:coreProperties>
</file>