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4485-2EEB-4674-B659-F1230F7F2F3C}" type="datetimeFigureOut">
              <a:rPr lang="en-US" smtClean="0"/>
              <a:t>5/18/2010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E9A74-F096-4087-A6A6-C808BEEEAA60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Skærmshow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Dias nummer 1</vt:lpstr>
    </vt:vector>
  </TitlesOfParts>
  <Company>Petfood Inc,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test</dc:creator>
  <cp:lastModifiedBy>test</cp:lastModifiedBy>
  <cp:revision>1</cp:revision>
  <dcterms:created xsi:type="dcterms:W3CDTF">2010-05-18T09:23:03Z</dcterms:created>
  <dcterms:modified xsi:type="dcterms:W3CDTF">2010-05-18T09:23:24Z</dcterms:modified>
</cp:coreProperties>
</file>