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26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smtClean="0"/>
              <a:t>Klik for at redigere undertiteltypografien i masteren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D1E4D-6B93-4EE9-8A10-B8AD336451E2}" type="datetimeFigureOut">
              <a:rPr lang="da-DK" smtClean="0"/>
              <a:pPr/>
              <a:t>22-11-2014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E68CA-CE29-48B2-A76D-5FAA5388020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D1E4D-6B93-4EE9-8A10-B8AD336451E2}" type="datetimeFigureOut">
              <a:rPr lang="da-DK" smtClean="0"/>
              <a:pPr/>
              <a:t>22-11-2014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E68CA-CE29-48B2-A76D-5FAA5388020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D1E4D-6B93-4EE9-8A10-B8AD336451E2}" type="datetimeFigureOut">
              <a:rPr lang="da-DK" smtClean="0"/>
              <a:pPr/>
              <a:t>22-11-2014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E68CA-CE29-48B2-A76D-5FAA5388020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D1E4D-6B93-4EE9-8A10-B8AD336451E2}" type="datetimeFigureOut">
              <a:rPr lang="da-DK" smtClean="0"/>
              <a:pPr/>
              <a:t>22-11-2014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E68CA-CE29-48B2-A76D-5FAA5388020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D1E4D-6B93-4EE9-8A10-B8AD336451E2}" type="datetimeFigureOut">
              <a:rPr lang="da-DK" smtClean="0"/>
              <a:pPr/>
              <a:t>22-11-2014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E68CA-CE29-48B2-A76D-5FAA5388020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D1E4D-6B93-4EE9-8A10-B8AD336451E2}" type="datetimeFigureOut">
              <a:rPr lang="da-DK" smtClean="0"/>
              <a:pPr/>
              <a:t>22-11-2014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E68CA-CE29-48B2-A76D-5FAA5388020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D1E4D-6B93-4EE9-8A10-B8AD336451E2}" type="datetimeFigureOut">
              <a:rPr lang="da-DK" smtClean="0"/>
              <a:pPr/>
              <a:t>22-11-2014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E68CA-CE29-48B2-A76D-5FAA5388020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D1E4D-6B93-4EE9-8A10-B8AD336451E2}" type="datetimeFigureOut">
              <a:rPr lang="da-DK" smtClean="0"/>
              <a:pPr/>
              <a:t>22-11-2014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E68CA-CE29-48B2-A76D-5FAA5388020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D1E4D-6B93-4EE9-8A10-B8AD336451E2}" type="datetimeFigureOut">
              <a:rPr lang="da-DK" smtClean="0"/>
              <a:pPr/>
              <a:t>22-11-2014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E68CA-CE29-48B2-A76D-5FAA5388020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D1E4D-6B93-4EE9-8A10-B8AD336451E2}" type="datetimeFigureOut">
              <a:rPr lang="da-DK" smtClean="0"/>
              <a:pPr/>
              <a:t>22-11-2014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E68CA-CE29-48B2-A76D-5FAA5388020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D1E4D-6B93-4EE9-8A10-B8AD336451E2}" type="datetimeFigureOut">
              <a:rPr lang="da-DK" smtClean="0"/>
              <a:pPr/>
              <a:t>22-11-2014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E68CA-CE29-48B2-A76D-5FAA5388020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FD1E4D-6B93-4EE9-8A10-B8AD336451E2}" type="datetimeFigureOut">
              <a:rPr lang="da-DK" smtClean="0"/>
              <a:pPr/>
              <a:t>22-11-2014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DE68CA-CE29-48B2-A76D-5FAA5388020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err="1" smtClean="0"/>
              <a:t>Very</a:t>
            </a:r>
            <a:r>
              <a:rPr lang="da-DK" dirty="0" smtClean="0"/>
              <a:t> </a:t>
            </a:r>
            <a:r>
              <a:rPr lang="da-DK" dirty="0" err="1" smtClean="0"/>
              <a:t>Ambitious</a:t>
            </a:r>
            <a:endParaRPr lang="en-US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smtClean="0"/>
              <a:t>Kurt Thorup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143000"/>
          </a:xfrm>
        </p:spPr>
        <p:txBody>
          <a:bodyPr/>
          <a:lstStyle/>
          <a:p>
            <a:r>
              <a:rPr lang="da-DK" dirty="0" err="1" smtClean="0"/>
              <a:t>Lorem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da-DK" dirty="0" smtClean="0"/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da-DK" dirty="0" smtClean="0"/>
          </a:p>
          <a:p>
            <a:r>
              <a:rPr lang="da-DK" dirty="0" smtClean="0"/>
              <a:t>Nunc viverra imperdiet enim. Fusce est. Vivamus a tellus.</a:t>
            </a:r>
          </a:p>
          <a:p>
            <a:endParaRPr lang="da-DK" dirty="0" smtClean="0"/>
          </a:p>
          <a:p>
            <a:r>
              <a:rPr lang="da-DK" dirty="0" smtClean="0"/>
              <a:t>Pellentesque habitant morbi tristique senectus et netus et malesuada fames ac turpis egestas. Proin pharetra nonummy pede. Mauris et orci.</a:t>
            </a:r>
          </a:p>
          <a:p>
            <a:endParaRPr lang="da-DK" dirty="0" smtClean="0"/>
          </a:p>
        </p:txBody>
      </p:sp>
    </p:spTree>
    <p:extLst>
      <p:ext uri="{BB962C8B-B14F-4D97-AF65-F5344CB8AC3E}">
        <p14:creationId xmlns:p14="http://schemas.microsoft.com/office/powerpoint/2010/main" val="2233177071"/>
      </p:ext>
    </p:extLst>
  </p:cSld>
  <p:clrMapOvr>
    <a:masterClrMapping/>
  </p:clrMapOvr>
</p:sld>
</file>

<file path=ppt/theme/theme1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</Words>
  <Application>Microsoft Office PowerPoint</Application>
  <PresentationFormat>Skærmshow (4:3)</PresentationFormat>
  <Paragraphs>8</Paragraphs>
  <Slides>2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2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2</vt:i4>
      </vt:variant>
    </vt:vector>
  </HeadingPairs>
  <TitlesOfParts>
    <vt:vector size="5" baseType="lpstr">
      <vt:lpstr>Arial</vt:lpstr>
      <vt:lpstr>Calibri</vt:lpstr>
      <vt:lpstr>Kontortema</vt:lpstr>
      <vt:lpstr>Very Ambitious</vt:lpstr>
      <vt:lpstr>Lorem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Meget ambitiøst</dc:title>
  <cp:lastModifiedBy>Claus Nicolas Erichsen</cp:lastModifiedBy>
  <cp:revision>3</cp:revision>
  <dcterms:modified xsi:type="dcterms:W3CDTF">2014-11-22T15:57:34Z</dcterms:modified>
</cp:coreProperties>
</file>